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401" r:id="rId2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7EBB"/>
    <a:srgbClr val="0A9147"/>
    <a:srgbClr val="256EFF"/>
    <a:srgbClr val="3333FF"/>
    <a:srgbClr val="99CC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4533" autoAdjust="0"/>
  </p:normalViewPr>
  <p:slideViewPr>
    <p:cSldViewPr>
      <p:cViewPr>
        <p:scale>
          <a:sx n="125" d="100"/>
          <a:sy n="125" d="100"/>
        </p:scale>
        <p:origin x="-139" y="9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30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2335" cy="497364"/>
          </a:xfrm>
          <a:prstGeom prst="rect">
            <a:avLst/>
          </a:prstGeom>
        </p:spPr>
        <p:txBody>
          <a:bodyPr vert="horz" lIns="91490" tIns="45744" rIns="91490" bIns="45744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/>
          </p:cNvPr>
          <p:cNvSpPr>
            <a:spLocks noGrp="1"/>
          </p:cNvSpPr>
          <p:nvPr>
            <p:ph type="dt" sz="quarter" idx="1"/>
          </p:nvPr>
        </p:nvSpPr>
        <p:spPr>
          <a:xfrm>
            <a:off x="3884067" y="0"/>
            <a:ext cx="2972335" cy="497364"/>
          </a:xfrm>
          <a:prstGeom prst="rect">
            <a:avLst/>
          </a:prstGeom>
        </p:spPr>
        <p:txBody>
          <a:bodyPr vert="horz" lIns="91490" tIns="45744" rIns="91490" bIns="45744" rtlCol="0"/>
          <a:lstStyle>
            <a:lvl1pPr algn="r">
              <a:defRPr sz="1200"/>
            </a:lvl1pPr>
          </a:lstStyle>
          <a:p>
            <a:pPr>
              <a:defRPr/>
            </a:pPr>
            <a:fld id="{DFE814C6-7E92-4774-88B8-1A94AE7C8A91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4" name="Нижний колонтитул 3">
            <a:extLst/>
          </p:cNvPr>
          <p:cNvSpPr>
            <a:spLocks noGrp="1"/>
          </p:cNvSpPr>
          <p:nvPr>
            <p:ph type="ftr" sz="quarter" idx="2"/>
          </p:nvPr>
        </p:nvSpPr>
        <p:spPr>
          <a:xfrm>
            <a:off x="3" y="9449911"/>
            <a:ext cx="2972335" cy="497364"/>
          </a:xfrm>
          <a:prstGeom prst="rect">
            <a:avLst/>
          </a:prstGeom>
        </p:spPr>
        <p:txBody>
          <a:bodyPr vert="horz" lIns="91490" tIns="45744" rIns="91490" bIns="4574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/>
          </p:cNvPr>
          <p:cNvSpPr>
            <a:spLocks noGrp="1"/>
          </p:cNvSpPr>
          <p:nvPr>
            <p:ph type="sldNum" sz="quarter" idx="3"/>
          </p:nvPr>
        </p:nvSpPr>
        <p:spPr>
          <a:xfrm>
            <a:off x="3884067" y="9449911"/>
            <a:ext cx="2972335" cy="497364"/>
          </a:xfrm>
          <a:prstGeom prst="rect">
            <a:avLst/>
          </a:prstGeom>
        </p:spPr>
        <p:txBody>
          <a:bodyPr vert="horz" lIns="91490" tIns="45744" rIns="91490" bIns="45744" rtlCol="0" anchor="b"/>
          <a:lstStyle>
            <a:lvl1pPr algn="r">
              <a:defRPr sz="1200"/>
            </a:lvl1pPr>
          </a:lstStyle>
          <a:p>
            <a:pPr>
              <a:defRPr/>
            </a:pPr>
            <a:fld id="{7BBA837F-D392-4899-8865-9A164492C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880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1" y="4"/>
            <a:ext cx="2970732" cy="495770"/>
          </a:xfrm>
          <a:prstGeom prst="rect">
            <a:avLst/>
          </a:prstGeom>
        </p:spPr>
        <p:txBody>
          <a:bodyPr vert="horz" lIns="91490" tIns="45744" rIns="91490" bIns="4574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85667" y="4"/>
            <a:ext cx="2970732" cy="495770"/>
          </a:xfrm>
          <a:prstGeom prst="rect">
            <a:avLst/>
          </a:prstGeom>
        </p:spPr>
        <p:txBody>
          <a:bodyPr vert="horz" lIns="91490" tIns="45744" rIns="91490" bIns="4574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767630E-E032-4AF8-9F0D-F22717913C61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4" name="Образ слайда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7713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90" tIns="45744" rIns="91490" bIns="4574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723362"/>
            <a:ext cx="5486400" cy="4476274"/>
          </a:xfrm>
          <a:prstGeom prst="rect">
            <a:avLst/>
          </a:prstGeom>
        </p:spPr>
        <p:txBody>
          <a:bodyPr vert="horz" lIns="91490" tIns="45744" rIns="91490" bIns="45744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1" y="9449915"/>
            <a:ext cx="2970732" cy="495770"/>
          </a:xfrm>
          <a:prstGeom prst="rect">
            <a:avLst/>
          </a:prstGeom>
        </p:spPr>
        <p:txBody>
          <a:bodyPr vert="horz" lIns="91490" tIns="45744" rIns="91490" bIns="4574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85667" y="9449915"/>
            <a:ext cx="2970732" cy="495770"/>
          </a:xfrm>
          <a:prstGeom prst="rect">
            <a:avLst/>
          </a:prstGeom>
        </p:spPr>
        <p:txBody>
          <a:bodyPr vert="horz" wrap="square" lIns="91490" tIns="45744" rIns="91490" bIns="457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0B438D-0DC6-4B59-8711-D0706D33D5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2008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3645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15275-7330-4C46-B989-783ACBF06C73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0D144-BE17-4BDB-B3B4-502D42F6AB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2141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15F64-B78D-4576-9268-90C3477C5F50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5883-1978-47D9-A799-C6A79F467A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54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C7974-BCF3-4AA0-8975-83C6F887443F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876DC-AEF3-48B2-A36B-8F633524BD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82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8C884-915F-4713-B8BB-3B813BD0AE3F}" type="datetime1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24745-14BE-4D44-A86E-7A49814244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723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01A18-E626-4A71-BEA4-5C32462608CF}" type="datetime1">
              <a:rPr lang="ru-RU" smtClean="0"/>
              <a:t>18.12.2019</a:t>
            </a:fld>
            <a:endParaRPr lang="ru-RU"/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4B82C-E1FC-470D-BF60-5707BE2E8D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3118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3CC53-AA93-48F7-BEBE-112415ECB687}" type="datetime1">
              <a:rPr lang="ru-RU" smtClean="0"/>
              <a:t>18.12.2019</a:t>
            </a:fld>
            <a:endParaRPr lang="ru-RU"/>
          </a:p>
        </p:txBody>
      </p:sp>
      <p:sp>
        <p:nvSpPr>
          <p:cNvPr id="4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F227F-3249-4973-83CE-365A9D8136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3829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0184-3F50-45AF-97D9-8B5D9542B13A}" type="datetime1">
              <a:rPr lang="ru-RU" smtClean="0"/>
              <a:t>18.12.2019</a:t>
            </a:fld>
            <a:endParaRPr lang="ru-RU"/>
          </a:p>
        </p:txBody>
      </p:sp>
      <p:sp>
        <p:nvSpPr>
          <p:cNvPr id="3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5693-0F48-4CEA-B8BD-DFB1FC29D8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699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49E16-BD7F-41DF-8FBC-C3D7E9A42939}" type="datetime1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8D4F2-ED08-4798-A776-7EFE7FABB6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468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FB95D-D116-4D8B-A82D-3A16F7561BAA}" type="datetime1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38BDB-3D30-481A-BFCE-09A35A4009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6398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29A25-3431-48C4-88F0-A580081F24BE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FB0D3-909A-4F6A-8F72-5E785068F6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1248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57898-3794-45A2-84B4-340BA12CA573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FCA5-1810-4817-A331-A772F66A19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483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EED23B0D-F68E-4187-BF3F-E2425D80B040}" type="datetime1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2694C46-8D1B-4012-A9CB-078FAC7BB9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Прямоугольник 4"/>
          <p:cNvSpPr>
            <a:spLocks noChangeArrowheads="1"/>
          </p:cNvSpPr>
          <p:nvPr/>
        </p:nvSpPr>
        <p:spPr bwMode="auto">
          <a:xfrm>
            <a:off x="107950" y="35913"/>
            <a:ext cx="8928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latin typeface="Century Gothic" panose="020B0502020202020204" pitchFamily="34" charset="0"/>
              </a:rPr>
              <a:t>Структура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latin typeface="Century Gothic" panose="020B0502020202020204" pitchFamily="34" charset="0"/>
              </a:rPr>
              <a:t>Общественного совета по вопросам экологии, геологии и природных ресурсов</a:t>
            </a:r>
            <a:endParaRPr lang="ru-RU" altLang="ru-RU" sz="1600" b="1" dirty="0">
              <a:latin typeface="Century Gothic" panose="020B0502020202020204" pitchFamily="34" charset="0"/>
            </a:endParaRPr>
          </a:p>
        </p:txBody>
      </p:sp>
      <p:cxnSp>
        <p:nvCxnSpPr>
          <p:cNvPr id="17" name="Прямая соединительная линия 100"/>
          <p:cNvCxnSpPr>
            <a:cxnSpLocks noChangeShapeType="1"/>
          </p:cNvCxnSpPr>
          <p:nvPr/>
        </p:nvCxnSpPr>
        <p:spPr bwMode="auto">
          <a:xfrm flipH="1">
            <a:off x="539750" y="620688"/>
            <a:ext cx="82946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1403648" y="1610215"/>
            <a:ext cx="6408712" cy="877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Председатель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совета по вопросам экологии, геологии и природных </a:t>
            </a: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ресурсов</a:t>
            </a:r>
          </a:p>
          <a:p>
            <a:pPr algn="ctr"/>
            <a:endParaRPr lang="ru-RU" sz="1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Рахимбекова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С.Т.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48D2E3AA-55A5-485B-B332-789B9DE289B9}"/>
              </a:ext>
            </a:extLst>
          </p:cNvPr>
          <p:cNvSpPr/>
          <p:nvPr/>
        </p:nvSpPr>
        <p:spPr>
          <a:xfrm>
            <a:off x="321856" y="2815915"/>
            <a:ext cx="1613004" cy="12106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Руководитель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Комиссии </a:t>
            </a:r>
            <a:r>
              <a:rPr lang="ru-RU" sz="13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по </a:t>
            </a:r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экологии</a:t>
            </a:r>
          </a:p>
          <a:p>
            <a:pPr algn="ctr"/>
            <a:endParaRPr lang="ru-RU" sz="2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3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Абаканов</a:t>
            </a:r>
            <a:r>
              <a:rPr lang="ru-RU" sz="13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Е.Н.</a:t>
            </a:r>
            <a:endParaRPr lang="ru-RU" sz="13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7" name="Прямая соединительная линия 66">
            <a:extLst>
              <a:ext uri="{FF2B5EF4-FFF2-40B4-BE49-F238E27FC236}">
                <a16:creationId xmlns="" xmlns:a16="http://schemas.microsoft.com/office/drawing/2014/main" id="{D4257C45-622F-44FD-9A3E-1B3B2BA90324}"/>
              </a:ext>
            </a:extLst>
          </p:cNvPr>
          <p:cNvCxnSpPr/>
          <p:nvPr/>
        </p:nvCxnSpPr>
        <p:spPr>
          <a:xfrm flipH="1" flipV="1">
            <a:off x="9481037" y="2550066"/>
            <a:ext cx="1" cy="296799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>
            <a:extLst>
              <a:ext uri="{FF2B5EF4-FFF2-40B4-BE49-F238E27FC236}">
                <a16:creationId xmlns="" xmlns:a16="http://schemas.microsoft.com/office/drawing/2014/main" id="{17DA50CF-9531-4463-875A-6239000C33AF}"/>
              </a:ext>
            </a:extLst>
          </p:cNvPr>
          <p:cNvCxnSpPr/>
          <p:nvPr/>
        </p:nvCxnSpPr>
        <p:spPr>
          <a:xfrm>
            <a:off x="9481038" y="3485387"/>
            <a:ext cx="0" cy="1964002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>
            <a:extLst>
              <a:ext uri="{FF2B5EF4-FFF2-40B4-BE49-F238E27FC236}">
                <a16:creationId xmlns="" xmlns:a16="http://schemas.microsoft.com/office/drawing/2014/main" id="{15636F78-4A28-434B-A85C-50DD2FC8BCD4}"/>
              </a:ext>
            </a:extLst>
          </p:cNvPr>
          <p:cNvCxnSpPr/>
          <p:nvPr/>
        </p:nvCxnSpPr>
        <p:spPr>
          <a:xfrm flipH="1">
            <a:off x="6858000" y="8822673"/>
            <a:ext cx="333848" cy="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2" name="Прямая соединительная линия 8191"/>
          <p:cNvCxnSpPr/>
          <p:nvPr/>
        </p:nvCxnSpPr>
        <p:spPr>
          <a:xfrm flipH="1">
            <a:off x="1070764" y="2637128"/>
            <a:ext cx="6741596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8207" name="Прямая соединительная линия 8206"/>
          <p:cNvCxnSpPr/>
          <p:nvPr/>
        </p:nvCxnSpPr>
        <p:spPr>
          <a:xfrm flipH="1" flipV="1">
            <a:off x="4596641" y="2487285"/>
            <a:ext cx="0" cy="149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57428" y="746120"/>
            <a:ext cx="82910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Количество - 31 член</a:t>
            </a:r>
            <a:endParaRPr lang="ru-RU" altLang="ru-RU" sz="1400" b="1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altLang="ru-RU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Представители </a:t>
            </a:r>
            <a:r>
              <a:rPr lang="ru-RU" alt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некоммерческих организаций и граждан – 22 </a:t>
            </a:r>
            <a:r>
              <a:rPr lang="ru-RU" altLang="ru-RU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человека</a:t>
            </a:r>
            <a:endParaRPr lang="ru-RU" altLang="ru-RU" sz="1400" dirty="0"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alt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Представители </a:t>
            </a:r>
            <a:r>
              <a:rPr lang="ru-RU" altLang="ru-RU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Министерства – </a:t>
            </a:r>
            <a:r>
              <a:rPr lang="ru-RU" alt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 человек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48D2E3AA-55A5-485B-B332-789B9DE289B9}"/>
              </a:ext>
            </a:extLst>
          </p:cNvPr>
          <p:cNvSpPr/>
          <p:nvPr/>
        </p:nvSpPr>
        <p:spPr>
          <a:xfrm>
            <a:off x="2215920" y="2815915"/>
            <a:ext cx="1782334" cy="12106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Руководитель Комиссии по геологии и водным </a:t>
            </a:r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ресурсам</a:t>
            </a:r>
          </a:p>
          <a:p>
            <a:pPr algn="ctr"/>
            <a:endParaRPr lang="ru-RU" sz="1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Алиев Ж.Ш.</a:t>
            </a:r>
            <a:endParaRPr lang="ru-RU" sz="13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48D2E3AA-55A5-485B-B332-789B9DE289B9}"/>
              </a:ext>
            </a:extLst>
          </p:cNvPr>
          <p:cNvSpPr/>
          <p:nvPr/>
        </p:nvSpPr>
        <p:spPr>
          <a:xfrm>
            <a:off x="4278046" y="2823297"/>
            <a:ext cx="1905286" cy="12047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Руководитель Комиссии лесному, рыбному хозяйству и животному </a:t>
            </a:r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миру</a:t>
            </a:r>
          </a:p>
          <a:p>
            <a:pPr algn="ctr"/>
            <a:endParaRPr lang="ru-RU" sz="1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3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Асылбеков</a:t>
            </a:r>
            <a:r>
              <a:rPr lang="ru-RU" sz="13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А.Д.</a:t>
            </a:r>
            <a:endParaRPr lang="ru-RU" sz="13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48D2E3AA-55A5-485B-B332-789B9DE289B9}"/>
              </a:ext>
            </a:extLst>
          </p:cNvPr>
          <p:cNvSpPr/>
          <p:nvPr/>
        </p:nvSpPr>
        <p:spPr>
          <a:xfrm>
            <a:off x="6571262" y="2815915"/>
            <a:ext cx="2482195" cy="12106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Руководитель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Комиссии </a:t>
            </a:r>
            <a:r>
              <a:rPr lang="ru-RU" sz="13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по бюджету, стратегическому и нормативно-правовому </a:t>
            </a:r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направлению</a:t>
            </a:r>
          </a:p>
          <a:p>
            <a:pPr algn="ctr"/>
            <a:endParaRPr lang="ru-RU" sz="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3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Беркинбаев</a:t>
            </a:r>
            <a:r>
              <a:rPr lang="ru-RU" sz="13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Г.Д.</a:t>
            </a:r>
            <a:endParaRPr lang="ru-RU" sz="13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9" name="Прямая соединительная линия 18"/>
          <p:cNvCxnSpPr>
            <a:endCxn id="55" idx="0"/>
          </p:cNvCxnSpPr>
          <p:nvPr/>
        </p:nvCxnSpPr>
        <p:spPr>
          <a:xfrm>
            <a:off x="1070764" y="2637128"/>
            <a:ext cx="0" cy="178787"/>
          </a:xfrm>
          <a:prstGeom prst="lin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21" name="Прямая соединительная линия 20"/>
          <p:cNvCxnSpPr>
            <a:stCxn id="51" idx="0"/>
          </p:cNvCxnSpPr>
          <p:nvPr/>
        </p:nvCxnSpPr>
        <p:spPr>
          <a:xfrm flipH="1" flipV="1">
            <a:off x="3086989" y="2637129"/>
            <a:ext cx="0" cy="178786"/>
          </a:xfrm>
          <a:prstGeom prst="lin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23" name="Прямая соединительная линия 22"/>
          <p:cNvCxnSpPr>
            <a:stCxn id="52" idx="0"/>
          </p:cNvCxnSpPr>
          <p:nvPr/>
        </p:nvCxnSpPr>
        <p:spPr>
          <a:xfrm flipV="1">
            <a:off x="5230689" y="2637129"/>
            <a:ext cx="0" cy="186168"/>
          </a:xfrm>
          <a:prstGeom prst="lin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cxnSp>
        <p:nvCxnSpPr>
          <p:cNvPr id="25" name="Прямая соединительная линия 24"/>
          <p:cNvCxnSpPr>
            <a:stCxn id="57" idx="0"/>
          </p:cNvCxnSpPr>
          <p:nvPr/>
        </p:nvCxnSpPr>
        <p:spPr>
          <a:xfrm flipV="1">
            <a:off x="7812360" y="2637129"/>
            <a:ext cx="0" cy="178786"/>
          </a:xfrm>
          <a:prstGeom prst="lin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21856" y="4205393"/>
            <a:ext cx="17921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Состав Комиссии: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Жолдасов</a:t>
            </a:r>
            <a:r>
              <a:rPr lang="ru-RU" sz="1000" dirty="0">
                <a:latin typeface="Century Gothic" panose="020B0502020202020204" pitchFamily="34" charset="0"/>
              </a:rPr>
              <a:t> З.С.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Ошурбаев</a:t>
            </a:r>
            <a:r>
              <a:rPr lang="ru-RU" sz="1000" smtClean="0">
                <a:latin typeface="Century Gothic" panose="020B0502020202020204" pitchFamily="34" charset="0"/>
              </a:rPr>
              <a:t> М.Т.</a:t>
            </a:r>
            <a:endParaRPr lang="ru-RU" sz="1000" dirty="0">
              <a:latin typeface="Century Gothic" panose="020B0502020202020204" pitchFamily="34" charset="0"/>
            </a:endParaRPr>
          </a:p>
          <a:p>
            <a:r>
              <a:rPr lang="ru-RU" sz="1000" dirty="0" err="1">
                <a:latin typeface="Century Gothic" panose="020B0502020202020204" pitchFamily="34" charset="0"/>
              </a:rPr>
              <a:t>Шалабекова</a:t>
            </a:r>
            <a:r>
              <a:rPr lang="ru-RU" sz="1000" dirty="0">
                <a:latin typeface="Century Gothic" panose="020B0502020202020204" pitchFamily="34" charset="0"/>
              </a:rPr>
              <a:t> А.Л.</a:t>
            </a:r>
          </a:p>
          <a:p>
            <a:r>
              <a:rPr lang="ru-RU" sz="1000" dirty="0">
                <a:latin typeface="Century Gothic" panose="020B0502020202020204" pitchFamily="34" charset="0"/>
              </a:rPr>
              <a:t>Алиев Ж.Ш.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Артюхина</a:t>
            </a:r>
            <a:r>
              <a:rPr lang="ru-RU" sz="1000" dirty="0">
                <a:latin typeface="Century Gothic" panose="020B0502020202020204" pitchFamily="34" charset="0"/>
              </a:rPr>
              <a:t> Г.В.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Аяйбергенов</a:t>
            </a:r>
            <a:r>
              <a:rPr lang="ru-RU" sz="1000" dirty="0">
                <a:latin typeface="Century Gothic" panose="020B0502020202020204" pitchFamily="34" charset="0"/>
              </a:rPr>
              <a:t> А.А.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Бекперов</a:t>
            </a:r>
            <a:r>
              <a:rPr lang="ru-RU" sz="1000" dirty="0">
                <a:latin typeface="Century Gothic" panose="020B0502020202020204" pitchFamily="34" charset="0"/>
              </a:rPr>
              <a:t> А.Т.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Бенсман</a:t>
            </a:r>
            <a:r>
              <a:rPr lang="ru-RU" sz="1000" dirty="0">
                <a:latin typeface="Century Gothic" panose="020B0502020202020204" pitchFamily="34" charset="0"/>
              </a:rPr>
              <a:t> В.А.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Беркинбаев</a:t>
            </a:r>
            <a:r>
              <a:rPr lang="ru-RU" sz="1000" dirty="0">
                <a:latin typeface="Century Gothic" panose="020B0502020202020204" pitchFamily="34" charset="0"/>
              </a:rPr>
              <a:t> Г.Д.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Әбенов</a:t>
            </a:r>
            <a:r>
              <a:rPr lang="ru-RU" sz="1000" dirty="0">
                <a:latin typeface="Century Gothic" panose="020B0502020202020204" pitchFamily="34" charset="0"/>
              </a:rPr>
              <a:t> М.А.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Каримжан</a:t>
            </a:r>
            <a:r>
              <a:rPr lang="ru-RU" sz="1000" dirty="0">
                <a:latin typeface="Century Gothic" panose="020B0502020202020204" pitchFamily="34" charset="0"/>
              </a:rPr>
              <a:t> Ж.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Касымбеков</a:t>
            </a:r>
            <a:r>
              <a:rPr lang="ru-RU" sz="1000" dirty="0">
                <a:latin typeface="Century Gothic" panose="020B0502020202020204" pitchFamily="34" charset="0"/>
              </a:rPr>
              <a:t> Д.М.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Кенжалин</a:t>
            </a:r>
            <a:r>
              <a:rPr lang="ru-RU" sz="1000" dirty="0">
                <a:latin typeface="Century Gothic" panose="020B0502020202020204" pitchFamily="34" charset="0"/>
              </a:rPr>
              <a:t> Ж.К.</a:t>
            </a:r>
          </a:p>
          <a:p>
            <a:r>
              <a:rPr lang="ru-RU" sz="1000" dirty="0">
                <a:latin typeface="Century Gothic" panose="020B0502020202020204" pitchFamily="34" charset="0"/>
              </a:rPr>
              <a:t>Мустафина В.В.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Рыспаева</a:t>
            </a:r>
            <a:r>
              <a:rPr lang="ru-RU" sz="1000" dirty="0">
                <a:latin typeface="Century Gothic" panose="020B0502020202020204" pitchFamily="34" charset="0"/>
              </a:rPr>
              <a:t> А.Ж.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2215920" y="4205393"/>
            <a:ext cx="17921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Состав Комиссии: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Надырбаев</a:t>
            </a:r>
            <a:r>
              <a:rPr lang="ru-RU" sz="1000" dirty="0" smtClean="0">
                <a:latin typeface="Century Gothic" panose="020B0502020202020204" pitchFamily="34" charset="0"/>
              </a:rPr>
              <a:t> А.А.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Турлубек</a:t>
            </a:r>
            <a:r>
              <a:rPr lang="ru-RU" sz="1000" dirty="0" smtClean="0">
                <a:latin typeface="Century Gothic" panose="020B0502020202020204" pitchFamily="34" charset="0"/>
              </a:rPr>
              <a:t> А.А.</a:t>
            </a:r>
            <a:endParaRPr lang="en-US" sz="1000" dirty="0" smtClean="0">
              <a:latin typeface="Century Gothic" panose="020B0502020202020204" pitchFamily="34" charset="0"/>
            </a:endParaRPr>
          </a:p>
          <a:p>
            <a:r>
              <a:rPr lang="ru-RU" sz="1000" dirty="0" err="1">
                <a:latin typeface="Century Gothic" panose="020B0502020202020204" pitchFamily="34" charset="0"/>
              </a:rPr>
              <a:t>Әбенов</a:t>
            </a:r>
            <a:r>
              <a:rPr lang="ru-RU" sz="1000" dirty="0">
                <a:latin typeface="Century Gothic" panose="020B0502020202020204" pitchFamily="34" charset="0"/>
              </a:rPr>
              <a:t> М.А</a:t>
            </a:r>
            <a:r>
              <a:rPr lang="ru-RU" sz="1000" dirty="0" smtClean="0">
                <a:latin typeface="Century Gothic" panose="020B0502020202020204" pitchFamily="34" charset="0"/>
              </a:rPr>
              <a:t>.</a:t>
            </a:r>
            <a:endParaRPr lang="en-US" sz="1000" dirty="0" smtClean="0">
              <a:latin typeface="Century Gothic" panose="020B0502020202020204" pitchFamily="34" charset="0"/>
            </a:endParaRPr>
          </a:p>
          <a:p>
            <a:r>
              <a:rPr lang="ru-RU" sz="1000" dirty="0" err="1">
                <a:latin typeface="Century Gothic" panose="020B0502020202020204" pitchFamily="34" charset="0"/>
              </a:rPr>
              <a:t>Бенсман</a:t>
            </a:r>
            <a:r>
              <a:rPr lang="ru-RU" sz="1000" dirty="0">
                <a:latin typeface="Century Gothic" panose="020B0502020202020204" pitchFamily="34" charset="0"/>
              </a:rPr>
              <a:t> В.А</a:t>
            </a:r>
            <a:r>
              <a:rPr lang="ru-RU" sz="1000" dirty="0" smtClean="0">
                <a:latin typeface="Century Gothic" panose="020B0502020202020204" pitchFamily="34" charset="0"/>
              </a:rPr>
              <a:t>.</a:t>
            </a:r>
            <a:endParaRPr lang="en-US" sz="1000" dirty="0" smtClean="0">
              <a:latin typeface="Century Gothic" panose="020B0502020202020204" pitchFamily="34" charset="0"/>
            </a:endParaRPr>
          </a:p>
          <a:p>
            <a:r>
              <a:rPr lang="ru-RU" sz="1000" dirty="0" err="1">
                <a:latin typeface="Century Gothic" panose="020B0502020202020204" pitchFamily="34" charset="0"/>
              </a:rPr>
              <a:t>Беркинбаев</a:t>
            </a:r>
            <a:r>
              <a:rPr lang="ru-RU" sz="1000" dirty="0">
                <a:latin typeface="Century Gothic" panose="020B0502020202020204" pitchFamily="34" charset="0"/>
              </a:rPr>
              <a:t> Г.Д</a:t>
            </a:r>
            <a:r>
              <a:rPr lang="ru-RU" sz="1000" dirty="0" smtClean="0">
                <a:latin typeface="Century Gothic" panose="020B0502020202020204" pitchFamily="34" charset="0"/>
              </a:rPr>
              <a:t>.</a:t>
            </a:r>
            <a:endParaRPr lang="en-US" sz="1000" dirty="0" smtClean="0">
              <a:latin typeface="Century Gothic" panose="020B0502020202020204" pitchFamily="34" charset="0"/>
            </a:endParaRP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Казбаев</a:t>
            </a:r>
            <a:r>
              <a:rPr lang="ru-RU" sz="1000" dirty="0" smtClean="0">
                <a:latin typeface="Century Gothic" panose="020B0502020202020204" pitchFamily="34" charset="0"/>
              </a:rPr>
              <a:t> К.Ш.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Сайдуакасов</a:t>
            </a:r>
            <a:r>
              <a:rPr lang="ru-RU" sz="1000" dirty="0">
                <a:latin typeface="Century Gothic" panose="020B0502020202020204" pitchFamily="34" charset="0"/>
              </a:rPr>
              <a:t> </a:t>
            </a:r>
            <a:r>
              <a:rPr lang="ru-RU" sz="1000" dirty="0" smtClean="0">
                <a:latin typeface="Century Gothic" panose="020B0502020202020204" pitchFamily="34" charset="0"/>
              </a:rPr>
              <a:t> М.А.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Тулегенов</a:t>
            </a:r>
            <a:r>
              <a:rPr lang="ru-RU" sz="1000" dirty="0">
                <a:latin typeface="Century Gothic" panose="020B0502020202020204" pitchFamily="34" charset="0"/>
              </a:rPr>
              <a:t> </a:t>
            </a:r>
            <a:r>
              <a:rPr lang="ru-RU" sz="1000" dirty="0" smtClean="0">
                <a:latin typeface="Century Gothic" panose="020B0502020202020204" pitchFamily="34" charset="0"/>
              </a:rPr>
              <a:t> Ш.А.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Зәуірбек</a:t>
            </a:r>
            <a:r>
              <a:rPr lang="ru-RU" sz="1000" dirty="0">
                <a:latin typeface="Century Gothic" panose="020B0502020202020204" pitchFamily="34" charset="0"/>
              </a:rPr>
              <a:t> </a:t>
            </a:r>
            <a:r>
              <a:rPr lang="kk-KZ" sz="1000" dirty="0" smtClean="0">
                <a:latin typeface="Century Gothic" panose="020B0502020202020204" pitchFamily="34" charset="0"/>
              </a:rPr>
              <a:t> Ә.</a:t>
            </a:r>
            <a:r>
              <a:rPr lang="ru-RU" sz="1000" dirty="0" smtClean="0">
                <a:latin typeface="Century Gothic" panose="020B0502020202020204" pitchFamily="34" charset="0"/>
              </a:rPr>
              <a:t>К.</a:t>
            </a:r>
            <a:endParaRPr lang="ru-RU" sz="1000" dirty="0">
              <a:latin typeface="Century Gothic" panose="020B0502020202020204" pitchFamily="34" charset="0"/>
            </a:endParaRPr>
          </a:p>
          <a:p>
            <a:endParaRPr lang="ru-RU" sz="1000" dirty="0">
              <a:latin typeface="Century Gothic" panose="020B0502020202020204" pitchFamily="34" charset="0"/>
            </a:endParaRPr>
          </a:p>
          <a:p>
            <a:endParaRPr lang="ru-RU" sz="1000" dirty="0">
              <a:latin typeface="Century Gothic" panose="020B0502020202020204" pitchFamily="34" charset="0"/>
            </a:endParaRPr>
          </a:p>
          <a:p>
            <a:endParaRPr lang="ru-RU" sz="1000" dirty="0" smtClean="0">
              <a:latin typeface="Century Gothic" panose="020B0502020202020204" pitchFamily="34" charset="0"/>
            </a:endParaRPr>
          </a:p>
          <a:p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4279309" y="4205393"/>
            <a:ext cx="17921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Состав Комиссии: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Кайнарбеков</a:t>
            </a:r>
            <a:r>
              <a:rPr lang="ru-RU" sz="1000" dirty="0">
                <a:latin typeface="Century Gothic" panose="020B0502020202020204" pitchFamily="34" charset="0"/>
              </a:rPr>
              <a:t> </a:t>
            </a:r>
            <a:r>
              <a:rPr lang="ru-RU" sz="1000" dirty="0" smtClean="0">
                <a:latin typeface="Century Gothic" panose="020B0502020202020204" pitchFamily="34" charset="0"/>
              </a:rPr>
              <a:t>А.К.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Роянов</a:t>
            </a:r>
            <a:r>
              <a:rPr lang="ru-RU" sz="1000" dirty="0" smtClean="0">
                <a:latin typeface="Century Gothic" panose="020B0502020202020204" pitchFamily="34" charset="0"/>
              </a:rPr>
              <a:t> О.Н.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Жұмағалиұлы</a:t>
            </a:r>
            <a:r>
              <a:rPr lang="ru-RU" sz="1000" dirty="0" smtClean="0">
                <a:latin typeface="Century Gothic" panose="020B0502020202020204" pitchFamily="34" charset="0"/>
              </a:rPr>
              <a:t> Н.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Джумалиев</a:t>
            </a:r>
            <a:r>
              <a:rPr lang="ru-RU" sz="1000" dirty="0" smtClean="0">
                <a:latin typeface="Century Gothic" panose="020B0502020202020204" pitchFamily="34" charset="0"/>
              </a:rPr>
              <a:t> К.М.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Каримжан</a:t>
            </a:r>
            <a:r>
              <a:rPr lang="ru-RU" sz="1000" dirty="0" smtClean="0">
                <a:latin typeface="Century Gothic" panose="020B0502020202020204" pitchFamily="34" charset="0"/>
              </a:rPr>
              <a:t> Ж.</a:t>
            </a:r>
            <a:endParaRPr lang="ru-RU" sz="1000" dirty="0">
              <a:latin typeface="Century Gothic" panose="020B0502020202020204" pitchFamily="34" charset="0"/>
            </a:endParaRPr>
          </a:p>
          <a:p>
            <a:endParaRPr lang="ru-RU" sz="1000" dirty="0">
              <a:latin typeface="Century Gothic" panose="020B0502020202020204" pitchFamily="34" charset="0"/>
            </a:endParaRPr>
          </a:p>
          <a:p>
            <a:endParaRPr lang="ru-RU" sz="1000" dirty="0" smtClean="0">
              <a:latin typeface="Century Gothic" panose="020B0502020202020204" pitchFamily="34" charset="0"/>
            </a:endParaRPr>
          </a:p>
          <a:p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571262" y="4205393"/>
            <a:ext cx="17921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Состав Комиссии: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Абаканов</a:t>
            </a:r>
            <a:r>
              <a:rPr lang="ru-RU" sz="1000" dirty="0" smtClean="0">
                <a:latin typeface="Century Gothic" panose="020B0502020202020204" pitchFamily="34" charset="0"/>
              </a:rPr>
              <a:t> Е.Н.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Каримжан</a:t>
            </a:r>
            <a:r>
              <a:rPr lang="ru-RU" sz="1000" dirty="0" smtClean="0">
                <a:latin typeface="Century Gothic" panose="020B0502020202020204" pitchFamily="34" charset="0"/>
              </a:rPr>
              <a:t> Ж.</a:t>
            </a:r>
          </a:p>
          <a:p>
            <a:r>
              <a:rPr lang="ru-RU" sz="1000" dirty="0" smtClean="0">
                <a:latin typeface="Century Gothic" panose="020B0502020202020204" pitchFamily="34" charset="0"/>
              </a:rPr>
              <a:t>Алиев Ж.Ш.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Артюхина</a:t>
            </a:r>
            <a:r>
              <a:rPr lang="ru-RU" sz="1000" dirty="0" smtClean="0">
                <a:latin typeface="Century Gothic" panose="020B0502020202020204" pitchFamily="34" charset="0"/>
              </a:rPr>
              <a:t> Г.В.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Кенжалин</a:t>
            </a:r>
            <a:r>
              <a:rPr lang="ru-RU" sz="1000" dirty="0" smtClean="0">
                <a:latin typeface="Century Gothic" panose="020B0502020202020204" pitchFamily="34" charset="0"/>
              </a:rPr>
              <a:t> Ж.К.</a:t>
            </a:r>
          </a:p>
          <a:p>
            <a:r>
              <a:rPr lang="ru-RU" sz="1000" dirty="0" err="1" smtClean="0">
                <a:latin typeface="Century Gothic" panose="020B0502020202020204" pitchFamily="34" charset="0"/>
              </a:rPr>
              <a:t>Казбаев</a:t>
            </a:r>
            <a:r>
              <a:rPr lang="ru-RU" sz="1000" dirty="0" smtClean="0">
                <a:latin typeface="Century Gothic" panose="020B0502020202020204" pitchFamily="34" charset="0"/>
              </a:rPr>
              <a:t> К.Ш.</a:t>
            </a:r>
            <a:endParaRPr lang="ru-RU" sz="1000" dirty="0">
              <a:latin typeface="Century Gothic" panose="020B0502020202020204" pitchFamily="34" charset="0"/>
            </a:endParaRPr>
          </a:p>
          <a:p>
            <a:r>
              <a:rPr lang="ru-RU" sz="1000" dirty="0" err="1">
                <a:latin typeface="Century Gothic" panose="020B0502020202020204" pitchFamily="34" charset="0"/>
              </a:rPr>
              <a:t>Аяйбергенов</a:t>
            </a:r>
            <a:r>
              <a:rPr lang="ru-RU" sz="1000" dirty="0">
                <a:latin typeface="Century Gothic" panose="020B0502020202020204" pitchFamily="34" charset="0"/>
              </a:rPr>
              <a:t> </a:t>
            </a:r>
            <a:r>
              <a:rPr lang="ru-RU" sz="1000" dirty="0" smtClean="0">
                <a:latin typeface="Century Gothic" panose="020B0502020202020204" pitchFamily="34" charset="0"/>
              </a:rPr>
              <a:t> А.А.</a:t>
            </a:r>
          </a:p>
          <a:p>
            <a:r>
              <a:rPr lang="ru-RU" sz="1000" dirty="0" err="1">
                <a:latin typeface="Century Gothic" panose="020B0502020202020204" pitchFamily="34" charset="0"/>
              </a:rPr>
              <a:t>Рыспаева</a:t>
            </a:r>
            <a:r>
              <a:rPr lang="ru-RU" sz="1000" dirty="0">
                <a:latin typeface="Century Gothic" panose="020B0502020202020204" pitchFamily="34" charset="0"/>
              </a:rPr>
              <a:t> А.Ж</a:t>
            </a:r>
            <a:r>
              <a:rPr lang="ru-RU" sz="1000" dirty="0" smtClean="0">
                <a:latin typeface="Century Gothic" panose="020B0502020202020204" pitchFamily="34" charset="0"/>
              </a:rPr>
              <a:t>.</a:t>
            </a:r>
            <a:endParaRPr lang="ru-RU" sz="1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806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9736</TotalTime>
  <Words>206</Words>
  <Application>Microsoft Office PowerPoint</Application>
  <PresentationFormat>Экран (4:3)</PresentationFormat>
  <Paragraphs>67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Deputy_director</dc:creator>
  <cp:lastModifiedBy>melnik</cp:lastModifiedBy>
  <cp:revision>1000</cp:revision>
  <cp:lastPrinted>2019-12-18T10:02:20Z</cp:lastPrinted>
  <dcterms:created xsi:type="dcterms:W3CDTF">2012-07-30T10:40:24Z</dcterms:created>
  <dcterms:modified xsi:type="dcterms:W3CDTF">2019-12-18T10:20:03Z</dcterms:modified>
</cp:coreProperties>
</file>