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320" r:id="rId3"/>
    <p:sldId id="316" r:id="rId4"/>
    <p:sldId id="321" r:id="rId5"/>
    <p:sldId id="322" r:id="rId6"/>
    <p:sldId id="324" r:id="rId7"/>
    <p:sldId id="325" r:id="rId8"/>
    <p:sldId id="326" r:id="rId9"/>
    <p:sldId id="327" r:id="rId10"/>
    <p:sldId id="339" r:id="rId11"/>
    <p:sldId id="340" r:id="rId12"/>
    <p:sldId id="341" r:id="rId13"/>
    <p:sldId id="344" r:id="rId14"/>
    <p:sldId id="349" r:id="rId15"/>
    <p:sldId id="357" r:id="rId16"/>
    <p:sldId id="335" r:id="rId17"/>
    <p:sldId id="336" r:id="rId18"/>
    <p:sldId id="337" r:id="rId19"/>
    <p:sldId id="333" r:id="rId20"/>
    <p:sldId id="356" r:id="rId21"/>
    <p:sldId id="334" r:id="rId22"/>
    <p:sldId id="350" r:id="rId23"/>
    <p:sldId id="353" r:id="rId24"/>
    <p:sldId id="354" r:id="rId25"/>
    <p:sldId id="305" r:id="rId26"/>
  </p:sldIdLst>
  <p:sldSz cx="1188085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74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6CCA6"/>
    <a:srgbClr val="00B050"/>
    <a:srgbClr val="129481"/>
    <a:srgbClr val="003374"/>
    <a:srgbClr val="173A8D"/>
    <a:srgbClr val="1D3C7A"/>
    <a:srgbClr val="385592"/>
    <a:srgbClr val="0F2741"/>
    <a:srgbClr val="001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6" autoAdjust="0"/>
    <p:restoredTop sz="94434" autoAdjust="0"/>
  </p:normalViewPr>
  <p:slideViewPr>
    <p:cSldViewPr snapToGrid="0">
      <p:cViewPr>
        <p:scale>
          <a:sx n="75" d="100"/>
          <a:sy n="75" d="100"/>
        </p:scale>
        <p:origin x="-1158" y="-462"/>
      </p:cViewPr>
      <p:guideLst>
        <p:guide orient="horz" pos="2160"/>
        <p:guide pos="2880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075787270340912"/>
          <c:y val="1.6520075924707996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173465656440355E-3"/>
          <c:y val="0.20838787993573041"/>
          <c:w val="0.67583386693778202"/>
          <c:h val="0.759543140552285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Разбивка участников семинаров по целевым группам</c:v>
                </c:pt>
              </c:strCache>
            </c:strRef>
          </c:tx>
          <c:dLbls>
            <c:dLbl>
              <c:idx val="0"/>
              <c:layout>
                <c:manualLayout>
                  <c:x val="-0.11002262728855672"/>
                  <c:y val="0.1306940254501636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9095104021288469E-2"/>
                  <c:y val="-0.2156486484236465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7228785080106525E-3"/>
                  <c:y val="0.1149308186048834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6.0817195914830147E-2"/>
                  <c:y val="9.10050658097386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Гос. органы</c:v>
                </c:pt>
                <c:pt idx="1">
                  <c:v>Промышленные предприятия</c:v>
                </c:pt>
                <c:pt idx="2">
                  <c:v>НПО СМИ</c:v>
                </c:pt>
                <c:pt idx="3">
                  <c:v>Межд. организации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</c:v>
                </c:pt>
                <c:pt idx="1">
                  <c:v>44</c:v>
                </c:pt>
                <c:pt idx="2">
                  <c:v>15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1930612744169244"/>
          <c:y val="0.20566427875689941"/>
          <c:w val="0.28106730390427875"/>
          <c:h val="0.656714643395299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844575-BD04-4D6B-B54F-A6632C6B9565}" type="doc">
      <dgm:prSet loTypeId="urn:microsoft.com/office/officeart/2005/8/layout/h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0B20166-C3CB-4891-9B70-4FF19C2805E7}">
      <dgm:prSet phldrT="[Текст]" custT="1"/>
      <dgm:spPr/>
      <dgm:t>
        <a:bodyPr/>
        <a:lstStyle/>
        <a:p>
          <a:r>
            <a:rPr lang="ru-RU" sz="1800" dirty="0" smtClean="0"/>
            <a:t>Правовое </a:t>
          </a:r>
          <a:endParaRPr lang="ru-RU" sz="1800" dirty="0"/>
        </a:p>
      </dgm:t>
    </dgm:pt>
    <dgm:pt modelId="{DB4D3E0E-57E2-4013-A78A-88E4556EEB87}" type="parTrans" cxnId="{E3448910-EFA6-4063-A660-51DD82B83C86}">
      <dgm:prSet/>
      <dgm:spPr/>
      <dgm:t>
        <a:bodyPr/>
        <a:lstStyle/>
        <a:p>
          <a:endParaRPr lang="ru-RU"/>
        </a:p>
      </dgm:t>
    </dgm:pt>
    <dgm:pt modelId="{370D360C-6586-4795-B676-27E387D0C706}" type="sibTrans" cxnId="{E3448910-EFA6-4063-A660-51DD82B83C86}">
      <dgm:prSet/>
      <dgm:spPr/>
      <dgm:t>
        <a:bodyPr/>
        <a:lstStyle/>
        <a:p>
          <a:endParaRPr lang="ru-RU"/>
        </a:p>
      </dgm:t>
    </dgm:pt>
    <dgm:pt modelId="{6AC64C24-73A9-41D3-AED7-6B1025347A60}">
      <dgm:prSet phldrT="[Текст]" custT="1"/>
      <dgm:spPr/>
      <dgm:t>
        <a:bodyPr/>
        <a:lstStyle/>
        <a:p>
          <a:r>
            <a:rPr lang="ru-RU" sz="1800" dirty="0" smtClean="0"/>
            <a:t>Работа по внедрению РВПЗ в Республике Казахстан на законодательном уровне. </a:t>
          </a:r>
          <a:endParaRPr lang="ru-RU" sz="1800" dirty="0"/>
        </a:p>
      </dgm:t>
    </dgm:pt>
    <dgm:pt modelId="{B9A84C67-4488-4704-8EC0-BB2ED36B45A6}" type="parTrans" cxnId="{165F232B-A4DF-439B-8C09-CB98F1395F4E}">
      <dgm:prSet/>
      <dgm:spPr/>
      <dgm:t>
        <a:bodyPr/>
        <a:lstStyle/>
        <a:p>
          <a:endParaRPr lang="ru-RU"/>
        </a:p>
      </dgm:t>
    </dgm:pt>
    <dgm:pt modelId="{68223C75-60C3-4924-B2AD-2A383C3D2195}" type="sibTrans" cxnId="{165F232B-A4DF-439B-8C09-CB98F1395F4E}">
      <dgm:prSet/>
      <dgm:spPr/>
      <dgm:t>
        <a:bodyPr/>
        <a:lstStyle/>
        <a:p>
          <a:endParaRPr lang="ru-RU"/>
        </a:p>
      </dgm:t>
    </dgm:pt>
    <dgm:pt modelId="{9813EE80-1FA0-40FC-9D0D-1CE7146F3794}">
      <dgm:prSet phldrT="[Текст]" custT="1"/>
      <dgm:spPr/>
      <dgm:t>
        <a:bodyPr/>
        <a:lstStyle/>
        <a:p>
          <a:r>
            <a:rPr lang="ru-RU" sz="1800" dirty="0" smtClean="0"/>
            <a:t>Методическое обеспечение</a:t>
          </a:r>
          <a:endParaRPr lang="ru-RU" sz="1800" dirty="0"/>
        </a:p>
      </dgm:t>
    </dgm:pt>
    <dgm:pt modelId="{B949BE81-98C6-4850-AA8F-C7BFC2FC4B40}" type="parTrans" cxnId="{C718288D-F35B-413E-A36A-3D1AD878B3DF}">
      <dgm:prSet/>
      <dgm:spPr/>
      <dgm:t>
        <a:bodyPr/>
        <a:lstStyle/>
        <a:p>
          <a:endParaRPr lang="ru-RU"/>
        </a:p>
      </dgm:t>
    </dgm:pt>
    <dgm:pt modelId="{C8011571-44C9-4898-A403-EBB8297ABAC0}" type="sibTrans" cxnId="{C718288D-F35B-413E-A36A-3D1AD878B3DF}">
      <dgm:prSet/>
      <dgm:spPr/>
      <dgm:t>
        <a:bodyPr/>
        <a:lstStyle/>
        <a:p>
          <a:endParaRPr lang="ru-RU"/>
        </a:p>
      </dgm:t>
    </dgm:pt>
    <dgm:pt modelId="{43D9B888-2188-44AD-B676-A1B679A45581}">
      <dgm:prSet phldrT="[Текст]" custT="1"/>
      <dgm:spPr/>
      <dgm:t>
        <a:bodyPr/>
        <a:lstStyle/>
        <a:p>
          <a:r>
            <a:rPr lang="ru-RU" sz="1800" dirty="0" smtClean="0"/>
            <a:t>Обзор существующих методов оценки и руководящих документов по РВПЗ</a:t>
          </a:r>
          <a:endParaRPr lang="ru-RU" sz="1800" dirty="0"/>
        </a:p>
      </dgm:t>
    </dgm:pt>
    <dgm:pt modelId="{ED102BFF-B551-4254-90F2-2C7A3221315A}" type="parTrans" cxnId="{91CBAE05-5B8B-4C2E-822A-EAEAB97DBF64}">
      <dgm:prSet/>
      <dgm:spPr/>
      <dgm:t>
        <a:bodyPr/>
        <a:lstStyle/>
        <a:p>
          <a:endParaRPr lang="ru-RU"/>
        </a:p>
      </dgm:t>
    </dgm:pt>
    <dgm:pt modelId="{DE99AE68-874F-4FF9-A989-864B374B78DE}" type="sibTrans" cxnId="{91CBAE05-5B8B-4C2E-822A-EAEAB97DBF64}">
      <dgm:prSet/>
      <dgm:spPr/>
      <dgm:t>
        <a:bodyPr/>
        <a:lstStyle/>
        <a:p>
          <a:endParaRPr lang="ru-RU"/>
        </a:p>
      </dgm:t>
    </dgm:pt>
    <dgm:pt modelId="{D61F939C-D289-4AE1-A24B-7EB567EF738C}">
      <dgm:prSet phldrT="[Текст]" custT="1"/>
      <dgm:spPr/>
      <dgm:t>
        <a:bodyPr/>
        <a:lstStyle/>
        <a:p>
          <a:r>
            <a:rPr lang="en-US" sz="1800" dirty="0" smtClean="0"/>
            <a:t>IT </a:t>
          </a:r>
          <a:r>
            <a:rPr lang="ru-RU" sz="1800" dirty="0" smtClean="0"/>
            <a:t>технологии</a:t>
          </a:r>
          <a:endParaRPr lang="ru-RU" sz="1800" dirty="0"/>
        </a:p>
      </dgm:t>
    </dgm:pt>
    <dgm:pt modelId="{29F36E4C-1065-4D1C-BCA4-A1E95530F5AB}" type="parTrans" cxnId="{28BF02B2-A367-4573-8C66-178006870C29}">
      <dgm:prSet/>
      <dgm:spPr/>
      <dgm:t>
        <a:bodyPr/>
        <a:lstStyle/>
        <a:p>
          <a:endParaRPr lang="ru-RU"/>
        </a:p>
      </dgm:t>
    </dgm:pt>
    <dgm:pt modelId="{DE2BC440-90C4-4643-B051-E895B68A0806}" type="sibTrans" cxnId="{28BF02B2-A367-4573-8C66-178006870C29}">
      <dgm:prSet/>
      <dgm:spPr/>
      <dgm:t>
        <a:bodyPr/>
        <a:lstStyle/>
        <a:p>
          <a:endParaRPr lang="ru-RU"/>
        </a:p>
      </dgm:t>
    </dgm:pt>
    <dgm:pt modelId="{E1479160-409D-4612-975E-DA658FFA1571}">
      <dgm:prSet phldrT="[Текст]" custT="1"/>
      <dgm:spPr/>
      <dgm:t>
        <a:bodyPr/>
        <a:lstStyle/>
        <a:p>
          <a:r>
            <a:rPr lang="ru-RU" sz="1800" dirty="0" smtClean="0"/>
            <a:t>Разработка и внедрение программного обеспечения</a:t>
          </a:r>
          <a:endParaRPr lang="ru-RU" sz="1800" dirty="0"/>
        </a:p>
      </dgm:t>
    </dgm:pt>
    <dgm:pt modelId="{C7D1CE8A-2AFB-4590-8D34-3293F693CB84}" type="parTrans" cxnId="{8FBD6578-77DB-4D6D-B2CB-029C8B50CD67}">
      <dgm:prSet/>
      <dgm:spPr/>
      <dgm:t>
        <a:bodyPr/>
        <a:lstStyle/>
        <a:p>
          <a:endParaRPr lang="ru-RU"/>
        </a:p>
      </dgm:t>
    </dgm:pt>
    <dgm:pt modelId="{202457B8-4BA8-495A-A3A9-8824C22EA57F}" type="sibTrans" cxnId="{8FBD6578-77DB-4D6D-B2CB-029C8B50CD67}">
      <dgm:prSet/>
      <dgm:spPr/>
      <dgm:t>
        <a:bodyPr/>
        <a:lstStyle/>
        <a:p>
          <a:endParaRPr lang="ru-RU"/>
        </a:p>
      </dgm:t>
    </dgm:pt>
    <dgm:pt modelId="{87C2AFBC-8B5B-472A-80A4-1164BEC1421D}">
      <dgm:prSet phldrT="[Текст]" custT="1"/>
      <dgm:spPr/>
      <dgm:t>
        <a:bodyPr/>
        <a:lstStyle/>
        <a:p>
          <a:r>
            <a:rPr lang="ru-RU" sz="1800" dirty="0" smtClean="0"/>
            <a:t>Доступ к информации</a:t>
          </a:r>
          <a:endParaRPr lang="ru-RU" sz="1800" dirty="0"/>
        </a:p>
      </dgm:t>
    </dgm:pt>
    <dgm:pt modelId="{950A2A44-7FF0-4285-9CFA-B13D4515E8D2}" type="parTrans" cxnId="{A34903D0-CAD8-4030-B68A-C39FB7D20973}">
      <dgm:prSet/>
      <dgm:spPr/>
      <dgm:t>
        <a:bodyPr/>
        <a:lstStyle/>
        <a:p>
          <a:endParaRPr lang="ru-RU"/>
        </a:p>
      </dgm:t>
    </dgm:pt>
    <dgm:pt modelId="{B1405501-EBF6-4507-82AA-989D2455D066}" type="sibTrans" cxnId="{A34903D0-CAD8-4030-B68A-C39FB7D20973}">
      <dgm:prSet/>
      <dgm:spPr/>
      <dgm:t>
        <a:bodyPr/>
        <a:lstStyle/>
        <a:p>
          <a:endParaRPr lang="ru-RU"/>
        </a:p>
      </dgm:t>
    </dgm:pt>
    <dgm:pt modelId="{D3C343DC-FBF8-4D43-9203-A5B25A8B3CAE}">
      <dgm:prSet phldrT="[Текст]" custT="1"/>
      <dgm:spPr/>
      <dgm:t>
        <a:bodyPr/>
        <a:lstStyle/>
        <a:p>
          <a:r>
            <a:rPr lang="ru-RU" sz="1800" dirty="0" smtClean="0"/>
            <a:t>Стандартизация данных</a:t>
          </a:r>
          <a:endParaRPr lang="ru-RU" sz="1800" dirty="0"/>
        </a:p>
      </dgm:t>
    </dgm:pt>
    <dgm:pt modelId="{4A5F619F-BE47-4B5C-9912-83145EB29444}" type="parTrans" cxnId="{008B1FCF-30CC-47F6-A300-1FAAD1B2AE31}">
      <dgm:prSet/>
      <dgm:spPr/>
      <dgm:t>
        <a:bodyPr/>
        <a:lstStyle/>
        <a:p>
          <a:endParaRPr lang="ru-RU"/>
        </a:p>
      </dgm:t>
    </dgm:pt>
    <dgm:pt modelId="{A0475CF9-65C4-4240-9C9A-4426CD180528}" type="sibTrans" cxnId="{008B1FCF-30CC-47F6-A300-1FAAD1B2AE31}">
      <dgm:prSet/>
      <dgm:spPr/>
      <dgm:t>
        <a:bodyPr/>
        <a:lstStyle/>
        <a:p>
          <a:endParaRPr lang="ru-RU"/>
        </a:p>
      </dgm:t>
    </dgm:pt>
    <dgm:pt modelId="{C1B74E66-D37D-4418-B8FA-21EACB75B19B}">
      <dgm:prSet phldrT="[Текст]" custT="1"/>
      <dgm:spPr/>
      <dgm:t>
        <a:bodyPr/>
        <a:lstStyle/>
        <a:p>
          <a:r>
            <a:rPr lang="ru-RU" sz="1800" dirty="0" smtClean="0"/>
            <a:t>Разработка и реализация национальной Стратегии для доступа общественности к экологической информации</a:t>
          </a:r>
          <a:endParaRPr lang="ru-RU" sz="1800" dirty="0"/>
        </a:p>
      </dgm:t>
    </dgm:pt>
    <dgm:pt modelId="{62006B3D-C561-44A7-BA0E-3406C972FBA9}" type="parTrans" cxnId="{73B1968C-EF7E-4512-96CD-F2DFB20A4CF5}">
      <dgm:prSet/>
      <dgm:spPr/>
      <dgm:t>
        <a:bodyPr/>
        <a:lstStyle/>
        <a:p>
          <a:endParaRPr lang="ru-RU"/>
        </a:p>
      </dgm:t>
    </dgm:pt>
    <dgm:pt modelId="{2DBBF59A-DB5E-4674-8FAF-316078D97724}" type="sibTrans" cxnId="{73B1968C-EF7E-4512-96CD-F2DFB20A4CF5}">
      <dgm:prSet/>
      <dgm:spPr/>
      <dgm:t>
        <a:bodyPr/>
        <a:lstStyle/>
        <a:p>
          <a:endParaRPr lang="ru-RU"/>
        </a:p>
      </dgm:t>
    </dgm:pt>
    <dgm:pt modelId="{90ADF3E8-3987-40DC-ABAC-19323D0B8CF1}">
      <dgm:prSet phldrT="[Текст]" custT="1"/>
      <dgm:spPr/>
      <dgm:t>
        <a:bodyPr/>
        <a:lstStyle/>
        <a:p>
          <a:r>
            <a:rPr lang="ru-RU" sz="1800" dirty="0" smtClean="0"/>
            <a:t>Сбор и анализ данных по стандартизации существующих материалов по отчетности химических веществ, в том числе СОЗ</a:t>
          </a:r>
          <a:endParaRPr lang="ru-RU" sz="1800" dirty="0"/>
        </a:p>
      </dgm:t>
    </dgm:pt>
    <dgm:pt modelId="{1A844F10-4C3B-49DE-90E6-77A03A1B7386}" type="parTrans" cxnId="{A84218AD-F27B-4BE5-BA5E-C2EAF26689AA}">
      <dgm:prSet/>
      <dgm:spPr/>
      <dgm:t>
        <a:bodyPr/>
        <a:lstStyle/>
        <a:p>
          <a:endParaRPr lang="ru-RU"/>
        </a:p>
      </dgm:t>
    </dgm:pt>
    <dgm:pt modelId="{E0627E02-93FC-4598-A81C-2C83B3504CA0}" type="sibTrans" cxnId="{A84218AD-F27B-4BE5-BA5E-C2EAF26689AA}">
      <dgm:prSet/>
      <dgm:spPr/>
      <dgm:t>
        <a:bodyPr/>
        <a:lstStyle/>
        <a:p>
          <a:endParaRPr lang="ru-RU"/>
        </a:p>
      </dgm:t>
    </dgm:pt>
    <dgm:pt modelId="{AA2CC517-96EE-4D79-8FB8-5339C3A84648}">
      <dgm:prSet phldrT="[Текст]" custT="1"/>
      <dgm:spPr/>
      <dgm:t>
        <a:bodyPr/>
        <a:lstStyle/>
        <a:p>
          <a:r>
            <a:rPr lang="ru-RU" sz="1800" dirty="0" smtClean="0"/>
            <a:t>Ратификация Протокола по РВПЗ</a:t>
          </a:r>
          <a:endParaRPr lang="ru-RU" sz="1800" dirty="0"/>
        </a:p>
      </dgm:t>
    </dgm:pt>
    <dgm:pt modelId="{A69CF9B9-689B-4FD2-A598-1642AA066B8B}" type="parTrans" cxnId="{CC69BBFA-3090-481E-9B0F-3BEEBC5CF3B1}">
      <dgm:prSet/>
      <dgm:spPr/>
      <dgm:t>
        <a:bodyPr/>
        <a:lstStyle/>
        <a:p>
          <a:endParaRPr lang="ru-RU"/>
        </a:p>
      </dgm:t>
    </dgm:pt>
    <dgm:pt modelId="{F5D5DA3D-E1BC-47F0-A3FA-F57EC3FEB9DB}" type="sibTrans" cxnId="{CC69BBFA-3090-481E-9B0F-3BEEBC5CF3B1}">
      <dgm:prSet/>
      <dgm:spPr/>
      <dgm:t>
        <a:bodyPr/>
        <a:lstStyle/>
        <a:p>
          <a:endParaRPr lang="ru-RU"/>
        </a:p>
      </dgm:t>
    </dgm:pt>
    <dgm:pt modelId="{F4B2B5EC-3A24-480A-A2B0-76AE02AF9644}">
      <dgm:prSet phldrT="[Текст]" custT="1"/>
      <dgm:spPr/>
      <dgm:t>
        <a:bodyPr/>
        <a:lstStyle/>
        <a:p>
          <a:r>
            <a:rPr lang="ru-RU" sz="1800" dirty="0" smtClean="0"/>
            <a:t>Национальные руководства по методам оценки для ключевых и приоритетных секторов по выбросам загрязняющих веществ  </a:t>
          </a:r>
          <a:endParaRPr lang="ru-RU" sz="1800" dirty="0"/>
        </a:p>
      </dgm:t>
    </dgm:pt>
    <dgm:pt modelId="{EB666ADB-39EC-421E-B191-3B747AD1F806}" type="parTrans" cxnId="{93173AE6-4983-41EC-BEA1-9DCE1772FD5E}">
      <dgm:prSet/>
      <dgm:spPr/>
      <dgm:t>
        <a:bodyPr/>
        <a:lstStyle/>
        <a:p>
          <a:endParaRPr lang="ru-RU"/>
        </a:p>
      </dgm:t>
    </dgm:pt>
    <dgm:pt modelId="{BB4085DC-6E3F-4CF9-AD0A-BA2E442C9EE0}" type="sibTrans" cxnId="{93173AE6-4983-41EC-BEA1-9DCE1772FD5E}">
      <dgm:prSet/>
      <dgm:spPr/>
      <dgm:t>
        <a:bodyPr/>
        <a:lstStyle/>
        <a:p>
          <a:endParaRPr lang="ru-RU"/>
        </a:p>
      </dgm:t>
    </dgm:pt>
    <dgm:pt modelId="{55C71922-853A-4305-A9EB-4C9DF985A1A9}">
      <dgm:prSet phldrT="[Текст]" custT="1"/>
      <dgm:spPr/>
      <dgm:t>
        <a:bodyPr/>
        <a:lstStyle/>
        <a:p>
          <a:r>
            <a:rPr lang="ru-RU" sz="1800" dirty="0" smtClean="0"/>
            <a:t>Пилотный проект по сдачи отчетностей по РВПЗ в режиме </a:t>
          </a:r>
          <a:r>
            <a:rPr lang="en-US" sz="1800" dirty="0" smtClean="0"/>
            <a:t>online</a:t>
          </a:r>
          <a:endParaRPr lang="ru-RU" sz="1800" dirty="0"/>
        </a:p>
      </dgm:t>
    </dgm:pt>
    <dgm:pt modelId="{F44EDBDA-FF6A-4BE9-9A48-89EEE54CBDB4}" type="parTrans" cxnId="{E3B0EE8F-16D1-4B0F-BD67-A9C31CE88E04}">
      <dgm:prSet/>
      <dgm:spPr/>
      <dgm:t>
        <a:bodyPr/>
        <a:lstStyle/>
        <a:p>
          <a:endParaRPr lang="ru-RU"/>
        </a:p>
      </dgm:t>
    </dgm:pt>
    <dgm:pt modelId="{D108C7D7-A635-42EA-831C-E93C8F337F52}" type="sibTrans" cxnId="{E3B0EE8F-16D1-4B0F-BD67-A9C31CE88E04}">
      <dgm:prSet/>
      <dgm:spPr/>
      <dgm:t>
        <a:bodyPr/>
        <a:lstStyle/>
        <a:p>
          <a:endParaRPr lang="ru-RU"/>
        </a:p>
      </dgm:t>
    </dgm:pt>
    <dgm:pt modelId="{E8CEE3D5-DC0F-45F6-B598-51467DF24D95}">
      <dgm:prSet phldrT="[Текст]" custT="1"/>
      <dgm:spPr/>
      <dgm:t>
        <a:bodyPr/>
        <a:lstStyle/>
        <a:p>
          <a:r>
            <a:rPr lang="ru-RU" sz="1800" dirty="0" smtClean="0"/>
            <a:t> Серия обучающих семинаров.</a:t>
          </a:r>
          <a:endParaRPr lang="ru-RU" sz="1800" dirty="0"/>
        </a:p>
      </dgm:t>
    </dgm:pt>
    <dgm:pt modelId="{A2799DD9-6757-4A88-929B-CACE51CEE738}" type="parTrans" cxnId="{1DADAEA2-0891-493C-8E39-DDC107416187}">
      <dgm:prSet/>
      <dgm:spPr/>
      <dgm:t>
        <a:bodyPr/>
        <a:lstStyle/>
        <a:p>
          <a:endParaRPr lang="ru-RU"/>
        </a:p>
      </dgm:t>
    </dgm:pt>
    <dgm:pt modelId="{8F1FE7C1-04DE-43CC-B4BA-7F5694AA8093}" type="sibTrans" cxnId="{1DADAEA2-0891-493C-8E39-DDC107416187}">
      <dgm:prSet/>
      <dgm:spPr/>
      <dgm:t>
        <a:bodyPr/>
        <a:lstStyle/>
        <a:p>
          <a:endParaRPr lang="ru-RU"/>
        </a:p>
      </dgm:t>
    </dgm:pt>
    <dgm:pt modelId="{658B78E6-1120-43A6-9B36-C669B463632D}">
      <dgm:prSet phldrT="[Текст]" custT="1"/>
      <dgm:spPr/>
      <dgm:t>
        <a:bodyPr/>
        <a:lstStyle/>
        <a:p>
          <a:r>
            <a:rPr lang="ru-RU" sz="1800" dirty="0" smtClean="0"/>
            <a:t>Сопровождение </a:t>
          </a:r>
          <a:r>
            <a:rPr lang="ru-RU" sz="1800" dirty="0" err="1" smtClean="0"/>
            <a:t>интернет-ресурсов</a:t>
          </a:r>
          <a:r>
            <a:rPr lang="ru-RU" sz="1800" dirty="0" smtClean="0"/>
            <a:t> и социальных сетей</a:t>
          </a:r>
          <a:endParaRPr lang="ru-RU" sz="1800" dirty="0"/>
        </a:p>
      </dgm:t>
    </dgm:pt>
    <dgm:pt modelId="{97352076-84BC-4D57-9EF4-C26BD5F0FBF3}" type="parTrans" cxnId="{C2DF2445-D56A-464F-9C32-33B64227CEFE}">
      <dgm:prSet/>
      <dgm:spPr/>
      <dgm:t>
        <a:bodyPr/>
        <a:lstStyle/>
        <a:p>
          <a:endParaRPr lang="ru-RU"/>
        </a:p>
      </dgm:t>
    </dgm:pt>
    <dgm:pt modelId="{8002014B-38F0-432E-9F43-DD525803DDBD}" type="sibTrans" cxnId="{C2DF2445-D56A-464F-9C32-33B64227CEFE}">
      <dgm:prSet/>
      <dgm:spPr/>
      <dgm:t>
        <a:bodyPr/>
        <a:lstStyle/>
        <a:p>
          <a:endParaRPr lang="ru-RU"/>
        </a:p>
      </dgm:t>
    </dgm:pt>
    <dgm:pt modelId="{7253FC23-688F-4058-808D-6D86F75E4EBF}">
      <dgm:prSet phldrT="[Текст]" custT="1"/>
      <dgm:spPr/>
      <dgm:t>
        <a:bodyPr/>
        <a:lstStyle/>
        <a:p>
          <a:r>
            <a:rPr lang="ru-RU" sz="1800" dirty="0" smtClean="0"/>
            <a:t>Проекты методик расчетов выбросов по СОЗ и  по тяжелым металлам</a:t>
          </a:r>
          <a:endParaRPr lang="ru-RU" sz="1800" dirty="0"/>
        </a:p>
      </dgm:t>
    </dgm:pt>
    <dgm:pt modelId="{F5A3669D-716A-4F2C-822F-8988527926DA}" type="parTrans" cxnId="{8259E437-0CCF-4BCE-A610-93FAC0215B7F}">
      <dgm:prSet/>
      <dgm:spPr/>
      <dgm:t>
        <a:bodyPr/>
        <a:lstStyle/>
        <a:p>
          <a:endParaRPr lang="ru-RU"/>
        </a:p>
      </dgm:t>
    </dgm:pt>
    <dgm:pt modelId="{5D98B71C-1B94-4085-9433-38C47F8D07C1}" type="sibTrans" cxnId="{8259E437-0CCF-4BCE-A610-93FAC0215B7F}">
      <dgm:prSet/>
      <dgm:spPr/>
      <dgm:t>
        <a:bodyPr/>
        <a:lstStyle/>
        <a:p>
          <a:endParaRPr lang="ru-RU"/>
        </a:p>
      </dgm:t>
    </dgm:pt>
    <dgm:pt modelId="{07205859-44CF-465F-B742-6505623AE652}" type="pres">
      <dgm:prSet presAssocID="{9A844575-BD04-4D6B-B54F-A6632C6B95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F5BBA3-304C-4FA0-A827-84F2EC6DB1CA}" type="pres">
      <dgm:prSet presAssocID="{A0B20166-C3CB-4891-9B70-4FF19C2805E7}" presName="composite" presStyleCnt="0"/>
      <dgm:spPr/>
      <dgm:t>
        <a:bodyPr/>
        <a:lstStyle/>
        <a:p>
          <a:endParaRPr lang="ru-RU"/>
        </a:p>
      </dgm:t>
    </dgm:pt>
    <dgm:pt modelId="{354DE127-78DA-4A08-97C6-520F2607C2AE}" type="pres">
      <dgm:prSet presAssocID="{A0B20166-C3CB-4891-9B70-4FF19C2805E7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F98A3-DB95-4568-965A-DFFB792263F8}" type="pres">
      <dgm:prSet presAssocID="{A0B20166-C3CB-4891-9B70-4FF19C2805E7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72C9F-755C-4984-BF68-8CA7FB830EE1}" type="pres">
      <dgm:prSet presAssocID="{370D360C-6586-4795-B676-27E387D0C706}" presName="space" presStyleCnt="0"/>
      <dgm:spPr/>
      <dgm:t>
        <a:bodyPr/>
        <a:lstStyle/>
        <a:p>
          <a:endParaRPr lang="ru-RU"/>
        </a:p>
      </dgm:t>
    </dgm:pt>
    <dgm:pt modelId="{DA5CD7DD-D625-4724-8B1C-4887F5758F67}" type="pres">
      <dgm:prSet presAssocID="{9813EE80-1FA0-40FC-9D0D-1CE7146F3794}" presName="composite" presStyleCnt="0"/>
      <dgm:spPr/>
      <dgm:t>
        <a:bodyPr/>
        <a:lstStyle/>
        <a:p>
          <a:endParaRPr lang="ru-RU"/>
        </a:p>
      </dgm:t>
    </dgm:pt>
    <dgm:pt modelId="{589C12B9-DD1F-4AB8-98F6-141444BFC68C}" type="pres">
      <dgm:prSet presAssocID="{9813EE80-1FA0-40FC-9D0D-1CE7146F3794}" presName="parTx" presStyleLbl="alignNode1" presStyleIdx="1" presStyleCnt="5" custScaleX="131117" custLinFactNeighborX="1972" custLinFactNeighborY="-38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96906-F52A-4F5D-9956-52046FB32A45}" type="pres">
      <dgm:prSet presAssocID="{9813EE80-1FA0-40FC-9D0D-1CE7146F3794}" presName="desTx" presStyleLbl="alignAccFollowNode1" presStyleIdx="1" presStyleCnt="5" custScaleX="137036" custScaleY="97742" custLinFactNeighborX="1305" custLinFactNeighborY="-1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346405-59BD-468C-BC76-CAD7A119F8D0}" type="pres">
      <dgm:prSet presAssocID="{C8011571-44C9-4898-A403-EBB8297ABAC0}" presName="space" presStyleCnt="0"/>
      <dgm:spPr/>
      <dgm:t>
        <a:bodyPr/>
        <a:lstStyle/>
        <a:p>
          <a:endParaRPr lang="ru-RU"/>
        </a:p>
      </dgm:t>
    </dgm:pt>
    <dgm:pt modelId="{2CA3AC02-75F5-49EE-8A10-3FD6A0E8B266}" type="pres">
      <dgm:prSet presAssocID="{D61F939C-D289-4AE1-A24B-7EB567EF738C}" presName="composite" presStyleCnt="0"/>
      <dgm:spPr/>
      <dgm:t>
        <a:bodyPr/>
        <a:lstStyle/>
        <a:p>
          <a:endParaRPr lang="ru-RU"/>
        </a:p>
      </dgm:t>
    </dgm:pt>
    <dgm:pt modelId="{FB49F5CA-633B-4B56-9CBC-8DF2C09E9B25}" type="pres">
      <dgm:prSet presAssocID="{D61F939C-D289-4AE1-A24B-7EB567EF738C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23E9F5-0014-4982-952B-4DF8E0907320}" type="pres">
      <dgm:prSet presAssocID="{D61F939C-D289-4AE1-A24B-7EB567EF738C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1793C4-22C3-4D0D-8C15-78DC2CF232FB}" type="pres">
      <dgm:prSet presAssocID="{DE2BC440-90C4-4643-B051-E895B68A0806}" presName="space" presStyleCnt="0"/>
      <dgm:spPr/>
      <dgm:t>
        <a:bodyPr/>
        <a:lstStyle/>
        <a:p>
          <a:endParaRPr lang="ru-RU"/>
        </a:p>
      </dgm:t>
    </dgm:pt>
    <dgm:pt modelId="{9946AA9A-BDFA-412A-A43B-A542E3E85F82}" type="pres">
      <dgm:prSet presAssocID="{87C2AFBC-8B5B-472A-80A4-1164BEC1421D}" presName="composite" presStyleCnt="0"/>
      <dgm:spPr/>
      <dgm:t>
        <a:bodyPr/>
        <a:lstStyle/>
        <a:p>
          <a:endParaRPr lang="ru-RU"/>
        </a:p>
      </dgm:t>
    </dgm:pt>
    <dgm:pt modelId="{FBC8AD6C-E850-4628-B76F-4867D9D87823}" type="pres">
      <dgm:prSet presAssocID="{87C2AFBC-8B5B-472A-80A4-1164BEC1421D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204422-8CDA-4955-A63A-B9D2B0D26412}" type="pres">
      <dgm:prSet presAssocID="{87C2AFBC-8B5B-472A-80A4-1164BEC1421D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E26F11-22CB-43DA-8014-A99E5306CB67}" type="pres">
      <dgm:prSet presAssocID="{B1405501-EBF6-4507-82AA-989D2455D066}" presName="space" presStyleCnt="0"/>
      <dgm:spPr/>
      <dgm:t>
        <a:bodyPr/>
        <a:lstStyle/>
        <a:p>
          <a:endParaRPr lang="ru-RU"/>
        </a:p>
      </dgm:t>
    </dgm:pt>
    <dgm:pt modelId="{130EE076-C51C-4AE6-AED4-086A6C684028}" type="pres">
      <dgm:prSet presAssocID="{D3C343DC-FBF8-4D43-9203-A5B25A8B3CAE}" presName="composite" presStyleCnt="0"/>
      <dgm:spPr/>
      <dgm:t>
        <a:bodyPr/>
        <a:lstStyle/>
        <a:p>
          <a:endParaRPr lang="ru-RU"/>
        </a:p>
      </dgm:t>
    </dgm:pt>
    <dgm:pt modelId="{55922639-4804-409D-AFC5-D41E5A7424D9}" type="pres">
      <dgm:prSet presAssocID="{D3C343DC-FBF8-4D43-9203-A5B25A8B3CAE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6AC5D-0AFB-4394-A378-9B06D8F90D77}" type="pres">
      <dgm:prSet presAssocID="{D3C343DC-FBF8-4D43-9203-A5B25A8B3CAE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4218AD-F27B-4BE5-BA5E-C2EAF26689AA}" srcId="{D3C343DC-FBF8-4D43-9203-A5B25A8B3CAE}" destId="{90ADF3E8-3987-40DC-ABAC-19323D0B8CF1}" srcOrd="0" destOrd="0" parTransId="{1A844F10-4C3B-49DE-90E6-77A03A1B7386}" sibTransId="{E0627E02-93FC-4598-A81C-2C83B3504CA0}"/>
    <dgm:cxn modelId="{E3B0EE8F-16D1-4B0F-BD67-A9C31CE88E04}" srcId="{D61F939C-D289-4AE1-A24B-7EB567EF738C}" destId="{55C71922-853A-4305-A9EB-4C9DF985A1A9}" srcOrd="1" destOrd="0" parTransId="{F44EDBDA-FF6A-4BE9-9A48-89EEE54CBDB4}" sibTransId="{D108C7D7-A635-42EA-831C-E93C8F337F52}"/>
    <dgm:cxn modelId="{EDCFC0AC-06D5-4048-8D9B-2FAD317BF206}" type="presOf" srcId="{55C71922-853A-4305-A9EB-4C9DF985A1A9}" destId="{8A23E9F5-0014-4982-952B-4DF8E0907320}" srcOrd="0" destOrd="1" presId="urn:microsoft.com/office/officeart/2005/8/layout/hList1"/>
    <dgm:cxn modelId="{B754B8BB-EA5F-4156-88B1-67611995E481}" type="presOf" srcId="{7253FC23-688F-4058-808D-6D86F75E4EBF}" destId="{3D396906-F52A-4F5D-9956-52046FB32A45}" srcOrd="0" destOrd="2" presId="urn:microsoft.com/office/officeart/2005/8/layout/hList1"/>
    <dgm:cxn modelId="{8C566FCD-77AD-4862-B9B2-119640E53ADA}" type="presOf" srcId="{658B78E6-1120-43A6-9B36-C669B463632D}" destId="{E8204422-8CDA-4955-A63A-B9D2B0D26412}" srcOrd="0" destOrd="2" presId="urn:microsoft.com/office/officeart/2005/8/layout/hList1"/>
    <dgm:cxn modelId="{73B1968C-EF7E-4512-96CD-F2DFB20A4CF5}" srcId="{87C2AFBC-8B5B-472A-80A4-1164BEC1421D}" destId="{C1B74E66-D37D-4418-B8FA-21EACB75B19B}" srcOrd="0" destOrd="0" parTransId="{62006B3D-C561-44A7-BA0E-3406C972FBA9}" sibTransId="{2DBBF59A-DB5E-4674-8FAF-316078D97724}"/>
    <dgm:cxn modelId="{DA5A96B3-E297-464F-A78E-CDF28C2B2376}" type="presOf" srcId="{AA2CC517-96EE-4D79-8FB8-5339C3A84648}" destId="{BF8F98A3-DB95-4568-965A-DFFB792263F8}" srcOrd="0" destOrd="1" presId="urn:microsoft.com/office/officeart/2005/8/layout/hList1"/>
    <dgm:cxn modelId="{466E52C5-95D6-4FE1-8FF9-7419ABD37369}" type="presOf" srcId="{F4B2B5EC-3A24-480A-A2B0-76AE02AF9644}" destId="{3D396906-F52A-4F5D-9956-52046FB32A45}" srcOrd="0" destOrd="1" presId="urn:microsoft.com/office/officeart/2005/8/layout/hList1"/>
    <dgm:cxn modelId="{FBF42BCE-E230-4A3C-98F1-7772D35015DF}" type="presOf" srcId="{90ADF3E8-3987-40DC-ABAC-19323D0B8CF1}" destId="{EC76AC5D-0AFB-4394-A378-9B06D8F90D77}" srcOrd="0" destOrd="0" presId="urn:microsoft.com/office/officeart/2005/8/layout/hList1"/>
    <dgm:cxn modelId="{5F62835D-4561-43A5-80D2-3E46F72F0227}" type="presOf" srcId="{C1B74E66-D37D-4418-B8FA-21EACB75B19B}" destId="{E8204422-8CDA-4955-A63A-B9D2B0D26412}" srcOrd="0" destOrd="0" presId="urn:microsoft.com/office/officeart/2005/8/layout/hList1"/>
    <dgm:cxn modelId="{93173AE6-4983-41EC-BEA1-9DCE1772FD5E}" srcId="{9813EE80-1FA0-40FC-9D0D-1CE7146F3794}" destId="{F4B2B5EC-3A24-480A-A2B0-76AE02AF9644}" srcOrd="1" destOrd="0" parTransId="{EB666ADB-39EC-421E-B191-3B747AD1F806}" sibTransId="{BB4085DC-6E3F-4CF9-AD0A-BA2E442C9EE0}"/>
    <dgm:cxn modelId="{28BF02B2-A367-4573-8C66-178006870C29}" srcId="{9A844575-BD04-4D6B-B54F-A6632C6B9565}" destId="{D61F939C-D289-4AE1-A24B-7EB567EF738C}" srcOrd="2" destOrd="0" parTransId="{29F36E4C-1065-4D1C-BCA4-A1E95530F5AB}" sibTransId="{DE2BC440-90C4-4643-B051-E895B68A0806}"/>
    <dgm:cxn modelId="{91CBAE05-5B8B-4C2E-822A-EAEAB97DBF64}" srcId="{9813EE80-1FA0-40FC-9D0D-1CE7146F3794}" destId="{43D9B888-2188-44AD-B676-A1B679A45581}" srcOrd="0" destOrd="0" parTransId="{ED102BFF-B551-4254-90F2-2C7A3221315A}" sibTransId="{DE99AE68-874F-4FF9-A989-864B374B78DE}"/>
    <dgm:cxn modelId="{E3448910-EFA6-4063-A660-51DD82B83C86}" srcId="{9A844575-BD04-4D6B-B54F-A6632C6B9565}" destId="{A0B20166-C3CB-4891-9B70-4FF19C2805E7}" srcOrd="0" destOrd="0" parTransId="{DB4D3E0E-57E2-4013-A78A-88E4556EEB87}" sibTransId="{370D360C-6586-4795-B676-27E387D0C706}"/>
    <dgm:cxn modelId="{A9BBB9B2-C9E3-48B3-BE10-A45EE340CD68}" type="presOf" srcId="{D3C343DC-FBF8-4D43-9203-A5B25A8B3CAE}" destId="{55922639-4804-409D-AFC5-D41E5A7424D9}" srcOrd="0" destOrd="0" presId="urn:microsoft.com/office/officeart/2005/8/layout/hList1"/>
    <dgm:cxn modelId="{008B1FCF-30CC-47F6-A300-1FAAD1B2AE31}" srcId="{9A844575-BD04-4D6B-B54F-A6632C6B9565}" destId="{D3C343DC-FBF8-4D43-9203-A5B25A8B3CAE}" srcOrd="4" destOrd="0" parTransId="{4A5F619F-BE47-4B5C-9912-83145EB29444}" sibTransId="{A0475CF9-65C4-4240-9C9A-4426CD180528}"/>
    <dgm:cxn modelId="{57DEE8BB-A8B1-48B6-9458-E877E3A435EF}" type="presOf" srcId="{A0B20166-C3CB-4891-9B70-4FF19C2805E7}" destId="{354DE127-78DA-4A08-97C6-520F2607C2AE}" srcOrd="0" destOrd="0" presId="urn:microsoft.com/office/officeart/2005/8/layout/hList1"/>
    <dgm:cxn modelId="{7F53B9ED-E557-4BD4-BAB3-609783C12C51}" type="presOf" srcId="{43D9B888-2188-44AD-B676-A1B679A45581}" destId="{3D396906-F52A-4F5D-9956-52046FB32A45}" srcOrd="0" destOrd="0" presId="urn:microsoft.com/office/officeart/2005/8/layout/hList1"/>
    <dgm:cxn modelId="{57217A5C-F95F-4F0D-ABD1-6921451F8F94}" type="presOf" srcId="{9A844575-BD04-4D6B-B54F-A6632C6B9565}" destId="{07205859-44CF-465F-B742-6505623AE652}" srcOrd="0" destOrd="0" presId="urn:microsoft.com/office/officeart/2005/8/layout/hList1"/>
    <dgm:cxn modelId="{8FBD6578-77DB-4D6D-B2CB-029C8B50CD67}" srcId="{D61F939C-D289-4AE1-A24B-7EB567EF738C}" destId="{E1479160-409D-4612-975E-DA658FFA1571}" srcOrd="0" destOrd="0" parTransId="{C7D1CE8A-2AFB-4590-8D34-3293F693CB84}" sibTransId="{202457B8-4BA8-495A-A3A9-8824C22EA57F}"/>
    <dgm:cxn modelId="{1DADAEA2-0891-493C-8E39-DDC107416187}" srcId="{87C2AFBC-8B5B-472A-80A4-1164BEC1421D}" destId="{E8CEE3D5-DC0F-45F6-B598-51467DF24D95}" srcOrd="1" destOrd="0" parTransId="{A2799DD9-6757-4A88-929B-CACE51CEE738}" sibTransId="{8F1FE7C1-04DE-43CC-B4BA-7F5694AA8093}"/>
    <dgm:cxn modelId="{1946E1D7-C26C-442E-B5BC-B73EF2882895}" type="presOf" srcId="{9813EE80-1FA0-40FC-9D0D-1CE7146F3794}" destId="{589C12B9-DD1F-4AB8-98F6-141444BFC68C}" srcOrd="0" destOrd="0" presId="urn:microsoft.com/office/officeart/2005/8/layout/hList1"/>
    <dgm:cxn modelId="{C2DF2445-D56A-464F-9C32-33B64227CEFE}" srcId="{87C2AFBC-8B5B-472A-80A4-1164BEC1421D}" destId="{658B78E6-1120-43A6-9B36-C669B463632D}" srcOrd="2" destOrd="0" parTransId="{97352076-84BC-4D57-9EF4-C26BD5F0FBF3}" sibTransId="{8002014B-38F0-432E-9F43-DD525803DDBD}"/>
    <dgm:cxn modelId="{FAA82237-5EE9-419D-A7E0-9943C418AB57}" type="presOf" srcId="{6AC64C24-73A9-41D3-AED7-6B1025347A60}" destId="{BF8F98A3-DB95-4568-965A-DFFB792263F8}" srcOrd="0" destOrd="0" presId="urn:microsoft.com/office/officeart/2005/8/layout/hList1"/>
    <dgm:cxn modelId="{165F232B-A4DF-439B-8C09-CB98F1395F4E}" srcId="{A0B20166-C3CB-4891-9B70-4FF19C2805E7}" destId="{6AC64C24-73A9-41D3-AED7-6B1025347A60}" srcOrd="0" destOrd="0" parTransId="{B9A84C67-4488-4704-8EC0-BB2ED36B45A6}" sibTransId="{68223C75-60C3-4924-B2AD-2A383C3D2195}"/>
    <dgm:cxn modelId="{C718288D-F35B-413E-A36A-3D1AD878B3DF}" srcId="{9A844575-BD04-4D6B-B54F-A6632C6B9565}" destId="{9813EE80-1FA0-40FC-9D0D-1CE7146F3794}" srcOrd="1" destOrd="0" parTransId="{B949BE81-98C6-4850-AA8F-C7BFC2FC4B40}" sibTransId="{C8011571-44C9-4898-A403-EBB8297ABAC0}"/>
    <dgm:cxn modelId="{4FA22971-121A-44D2-B75E-29C707D009A8}" type="presOf" srcId="{E1479160-409D-4612-975E-DA658FFA1571}" destId="{8A23E9F5-0014-4982-952B-4DF8E0907320}" srcOrd="0" destOrd="0" presId="urn:microsoft.com/office/officeart/2005/8/layout/hList1"/>
    <dgm:cxn modelId="{F329DFFA-0B0A-40BE-9E9B-55B98CC19CE8}" type="presOf" srcId="{D61F939C-D289-4AE1-A24B-7EB567EF738C}" destId="{FB49F5CA-633B-4B56-9CBC-8DF2C09E9B25}" srcOrd="0" destOrd="0" presId="urn:microsoft.com/office/officeart/2005/8/layout/hList1"/>
    <dgm:cxn modelId="{8259E437-0CCF-4BCE-A610-93FAC0215B7F}" srcId="{9813EE80-1FA0-40FC-9D0D-1CE7146F3794}" destId="{7253FC23-688F-4058-808D-6D86F75E4EBF}" srcOrd="2" destOrd="0" parTransId="{F5A3669D-716A-4F2C-822F-8988527926DA}" sibTransId="{5D98B71C-1B94-4085-9433-38C47F8D07C1}"/>
    <dgm:cxn modelId="{CC69BBFA-3090-481E-9B0F-3BEEBC5CF3B1}" srcId="{A0B20166-C3CB-4891-9B70-4FF19C2805E7}" destId="{AA2CC517-96EE-4D79-8FB8-5339C3A84648}" srcOrd="1" destOrd="0" parTransId="{A69CF9B9-689B-4FD2-A598-1642AA066B8B}" sibTransId="{F5D5DA3D-E1BC-47F0-A3FA-F57EC3FEB9DB}"/>
    <dgm:cxn modelId="{F507CF93-DAE5-4E8C-8D87-52A69A74EFE5}" type="presOf" srcId="{E8CEE3D5-DC0F-45F6-B598-51467DF24D95}" destId="{E8204422-8CDA-4955-A63A-B9D2B0D26412}" srcOrd="0" destOrd="1" presId="urn:microsoft.com/office/officeart/2005/8/layout/hList1"/>
    <dgm:cxn modelId="{3A6D1865-33EF-4A76-A5DA-27C6B1844F81}" type="presOf" srcId="{87C2AFBC-8B5B-472A-80A4-1164BEC1421D}" destId="{FBC8AD6C-E850-4628-B76F-4867D9D87823}" srcOrd="0" destOrd="0" presId="urn:microsoft.com/office/officeart/2005/8/layout/hList1"/>
    <dgm:cxn modelId="{A34903D0-CAD8-4030-B68A-C39FB7D20973}" srcId="{9A844575-BD04-4D6B-B54F-A6632C6B9565}" destId="{87C2AFBC-8B5B-472A-80A4-1164BEC1421D}" srcOrd="3" destOrd="0" parTransId="{950A2A44-7FF0-4285-9CFA-B13D4515E8D2}" sibTransId="{B1405501-EBF6-4507-82AA-989D2455D066}"/>
    <dgm:cxn modelId="{57D2B3B9-5581-4DA7-A427-DAE20C765448}" type="presParOf" srcId="{07205859-44CF-465F-B742-6505623AE652}" destId="{AFF5BBA3-304C-4FA0-A827-84F2EC6DB1CA}" srcOrd="0" destOrd="0" presId="urn:microsoft.com/office/officeart/2005/8/layout/hList1"/>
    <dgm:cxn modelId="{1BEFB939-5B9C-4D39-AB4C-37CFA47A1AA4}" type="presParOf" srcId="{AFF5BBA3-304C-4FA0-A827-84F2EC6DB1CA}" destId="{354DE127-78DA-4A08-97C6-520F2607C2AE}" srcOrd="0" destOrd="0" presId="urn:microsoft.com/office/officeart/2005/8/layout/hList1"/>
    <dgm:cxn modelId="{6B51F018-D7AC-4FF6-9E02-FF531BE2E4BC}" type="presParOf" srcId="{AFF5BBA3-304C-4FA0-A827-84F2EC6DB1CA}" destId="{BF8F98A3-DB95-4568-965A-DFFB792263F8}" srcOrd="1" destOrd="0" presId="urn:microsoft.com/office/officeart/2005/8/layout/hList1"/>
    <dgm:cxn modelId="{E85B7395-9A42-4FD0-AC45-CD5C045816F5}" type="presParOf" srcId="{07205859-44CF-465F-B742-6505623AE652}" destId="{FCD72C9F-755C-4984-BF68-8CA7FB830EE1}" srcOrd="1" destOrd="0" presId="urn:microsoft.com/office/officeart/2005/8/layout/hList1"/>
    <dgm:cxn modelId="{25E5943A-0EE6-4E2B-BC57-2AD79E934DD8}" type="presParOf" srcId="{07205859-44CF-465F-B742-6505623AE652}" destId="{DA5CD7DD-D625-4724-8B1C-4887F5758F67}" srcOrd="2" destOrd="0" presId="urn:microsoft.com/office/officeart/2005/8/layout/hList1"/>
    <dgm:cxn modelId="{ACAE70EC-1B8B-4E1F-974F-75411B1659B4}" type="presParOf" srcId="{DA5CD7DD-D625-4724-8B1C-4887F5758F67}" destId="{589C12B9-DD1F-4AB8-98F6-141444BFC68C}" srcOrd="0" destOrd="0" presId="urn:microsoft.com/office/officeart/2005/8/layout/hList1"/>
    <dgm:cxn modelId="{87A52890-4DA4-4589-BF78-CE1AE448C29F}" type="presParOf" srcId="{DA5CD7DD-D625-4724-8B1C-4887F5758F67}" destId="{3D396906-F52A-4F5D-9956-52046FB32A45}" srcOrd="1" destOrd="0" presId="urn:microsoft.com/office/officeart/2005/8/layout/hList1"/>
    <dgm:cxn modelId="{CC96C57E-9758-4104-BC2D-A23B09732448}" type="presParOf" srcId="{07205859-44CF-465F-B742-6505623AE652}" destId="{86346405-59BD-468C-BC76-CAD7A119F8D0}" srcOrd="3" destOrd="0" presId="urn:microsoft.com/office/officeart/2005/8/layout/hList1"/>
    <dgm:cxn modelId="{0C42748A-2027-4F29-883A-80A7E6F32F79}" type="presParOf" srcId="{07205859-44CF-465F-B742-6505623AE652}" destId="{2CA3AC02-75F5-49EE-8A10-3FD6A0E8B266}" srcOrd="4" destOrd="0" presId="urn:microsoft.com/office/officeart/2005/8/layout/hList1"/>
    <dgm:cxn modelId="{37B41BFC-431B-44FB-9F06-462F81BFED5B}" type="presParOf" srcId="{2CA3AC02-75F5-49EE-8A10-3FD6A0E8B266}" destId="{FB49F5CA-633B-4B56-9CBC-8DF2C09E9B25}" srcOrd="0" destOrd="0" presId="urn:microsoft.com/office/officeart/2005/8/layout/hList1"/>
    <dgm:cxn modelId="{6312BC92-67F1-4AAE-BC7E-19EFB9D06187}" type="presParOf" srcId="{2CA3AC02-75F5-49EE-8A10-3FD6A0E8B266}" destId="{8A23E9F5-0014-4982-952B-4DF8E0907320}" srcOrd="1" destOrd="0" presId="urn:microsoft.com/office/officeart/2005/8/layout/hList1"/>
    <dgm:cxn modelId="{FB0C9605-EE96-470C-9481-A206EFFE3B5D}" type="presParOf" srcId="{07205859-44CF-465F-B742-6505623AE652}" destId="{E11793C4-22C3-4D0D-8C15-78DC2CF232FB}" srcOrd="5" destOrd="0" presId="urn:microsoft.com/office/officeart/2005/8/layout/hList1"/>
    <dgm:cxn modelId="{548B9756-F802-4BE2-A52E-75F2962E57C7}" type="presParOf" srcId="{07205859-44CF-465F-B742-6505623AE652}" destId="{9946AA9A-BDFA-412A-A43B-A542E3E85F82}" srcOrd="6" destOrd="0" presId="urn:microsoft.com/office/officeart/2005/8/layout/hList1"/>
    <dgm:cxn modelId="{F15D0B4C-23EC-4618-B4E2-C109045EC96A}" type="presParOf" srcId="{9946AA9A-BDFA-412A-A43B-A542E3E85F82}" destId="{FBC8AD6C-E850-4628-B76F-4867D9D87823}" srcOrd="0" destOrd="0" presId="urn:microsoft.com/office/officeart/2005/8/layout/hList1"/>
    <dgm:cxn modelId="{B8295414-138A-4C52-9BD5-D2AFB56108D5}" type="presParOf" srcId="{9946AA9A-BDFA-412A-A43B-A542E3E85F82}" destId="{E8204422-8CDA-4955-A63A-B9D2B0D26412}" srcOrd="1" destOrd="0" presId="urn:microsoft.com/office/officeart/2005/8/layout/hList1"/>
    <dgm:cxn modelId="{953A9BD8-3AEE-4967-BD73-57957A60C339}" type="presParOf" srcId="{07205859-44CF-465F-B742-6505623AE652}" destId="{ECE26F11-22CB-43DA-8014-A99E5306CB67}" srcOrd="7" destOrd="0" presId="urn:microsoft.com/office/officeart/2005/8/layout/hList1"/>
    <dgm:cxn modelId="{65A44A4D-9E8F-4AB7-A066-BB565B8ACFFC}" type="presParOf" srcId="{07205859-44CF-465F-B742-6505623AE652}" destId="{130EE076-C51C-4AE6-AED4-086A6C684028}" srcOrd="8" destOrd="0" presId="urn:microsoft.com/office/officeart/2005/8/layout/hList1"/>
    <dgm:cxn modelId="{AF3FC1BA-F27D-4A7D-ABCA-11EA8D26B5A1}" type="presParOf" srcId="{130EE076-C51C-4AE6-AED4-086A6C684028}" destId="{55922639-4804-409D-AFC5-D41E5A7424D9}" srcOrd="0" destOrd="0" presId="urn:microsoft.com/office/officeart/2005/8/layout/hList1"/>
    <dgm:cxn modelId="{54468AE8-24A9-4703-82BF-2447EEE4F900}" type="presParOf" srcId="{130EE076-C51C-4AE6-AED4-086A6C684028}" destId="{EC76AC5D-0AFB-4394-A378-9B06D8F90D7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AE306E-DAAE-4925-8914-D605DB0A40B9}" type="doc">
      <dgm:prSet loTypeId="urn:microsoft.com/office/officeart/2008/layout/VerticalCurvedList" loCatId="list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22CF36B-CF09-48DC-9FD8-8335FA7539D3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Обзор существующих методов оценки и руководящих документов по РВПЗ;</a:t>
          </a:r>
        </a:p>
      </dgm:t>
    </dgm:pt>
    <dgm:pt modelId="{CBD51B29-49C6-4FF1-ACD6-30436659DEE7}" type="parTrans" cxnId="{9A97EC5E-C5D3-4C50-8F27-7ABE38276FE4}">
      <dgm:prSet/>
      <dgm:spPr/>
      <dgm:t>
        <a:bodyPr/>
        <a:lstStyle/>
        <a:p>
          <a:endParaRPr lang="ru-RU"/>
        </a:p>
      </dgm:t>
    </dgm:pt>
    <dgm:pt modelId="{DFD85BAC-17CB-445E-AFFB-245A22EF7960}" type="sibTrans" cxnId="{9A97EC5E-C5D3-4C50-8F27-7ABE38276FE4}">
      <dgm:prSet/>
      <dgm:spPr/>
      <dgm:t>
        <a:bodyPr/>
        <a:lstStyle/>
        <a:p>
          <a:endParaRPr lang="ru-RU"/>
        </a:p>
      </dgm:t>
    </dgm:pt>
    <dgm:pt modelId="{A287DC6F-737F-441A-94EF-FAD56EDC268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mtClean="0"/>
            <a:t>Рекомендации по обновлению/изменению списка химических веществ, подлежащих отчетности;</a:t>
          </a:r>
          <a:endParaRPr lang="ru-RU" dirty="0" smtClean="0"/>
        </a:p>
      </dgm:t>
    </dgm:pt>
    <dgm:pt modelId="{84C79D41-E72D-477B-90A8-F4F6379766BE}" type="parTrans" cxnId="{FCC58C28-934F-4A72-819B-DA053B776E3E}">
      <dgm:prSet/>
      <dgm:spPr/>
      <dgm:t>
        <a:bodyPr/>
        <a:lstStyle/>
        <a:p>
          <a:endParaRPr lang="ru-RU"/>
        </a:p>
      </dgm:t>
    </dgm:pt>
    <dgm:pt modelId="{1A90BF77-24F1-4CDC-83F2-D1C5860A7B70}" type="sibTrans" cxnId="{FCC58C28-934F-4A72-819B-DA053B776E3E}">
      <dgm:prSet/>
      <dgm:spPr/>
      <dgm:t>
        <a:bodyPr/>
        <a:lstStyle/>
        <a:p>
          <a:endParaRPr lang="ru-RU"/>
        </a:p>
      </dgm:t>
    </dgm:pt>
    <dgm:pt modelId="{B64F150B-E83D-4994-8525-234658310A22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Национальные руководства по методам оценки для ключевых и приоритетных секторов по выбросам загрязняющих веществ</a:t>
          </a:r>
          <a:endParaRPr lang="ru-RU" dirty="0"/>
        </a:p>
      </dgm:t>
    </dgm:pt>
    <dgm:pt modelId="{FC0D4B7E-B4EA-4DCB-816C-C440B69D2EBB}" type="parTrans" cxnId="{42332D3B-3CF4-470C-A6E2-21BF0FBC7453}">
      <dgm:prSet/>
      <dgm:spPr/>
      <dgm:t>
        <a:bodyPr/>
        <a:lstStyle/>
        <a:p>
          <a:endParaRPr lang="ru-RU"/>
        </a:p>
      </dgm:t>
    </dgm:pt>
    <dgm:pt modelId="{14EF8336-1C77-4301-A183-8B967BC1AED0}" type="sibTrans" cxnId="{42332D3B-3CF4-470C-A6E2-21BF0FBC7453}">
      <dgm:prSet/>
      <dgm:spPr/>
      <dgm:t>
        <a:bodyPr/>
        <a:lstStyle/>
        <a:p>
          <a:endParaRPr lang="ru-RU"/>
        </a:p>
      </dgm:t>
    </dgm:pt>
    <dgm:pt modelId="{CD4A3ADA-93F7-4EB1-A74A-5ECB6FB0A9F7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Проекты методик расчетов выбросов по СОЗ и  по тяжелым металлам</a:t>
          </a:r>
          <a:endParaRPr lang="ru-RU" dirty="0"/>
        </a:p>
      </dgm:t>
    </dgm:pt>
    <dgm:pt modelId="{0B700DF1-C2D9-465B-8764-808F63384A47}" type="parTrans" cxnId="{E72D627C-EF38-4096-946C-8868913F2A14}">
      <dgm:prSet/>
      <dgm:spPr/>
      <dgm:t>
        <a:bodyPr/>
        <a:lstStyle/>
        <a:p>
          <a:endParaRPr lang="ru-RU"/>
        </a:p>
      </dgm:t>
    </dgm:pt>
    <dgm:pt modelId="{CBDB5A91-6C33-4E8F-B172-FEE461DD278D}" type="sibTrans" cxnId="{E72D627C-EF38-4096-946C-8868913F2A14}">
      <dgm:prSet/>
      <dgm:spPr/>
      <dgm:t>
        <a:bodyPr/>
        <a:lstStyle/>
        <a:p>
          <a:endParaRPr lang="ru-RU"/>
        </a:p>
      </dgm:t>
    </dgm:pt>
    <dgm:pt modelId="{59EA3454-DA9A-4C57-9313-238A53E515C2}" type="pres">
      <dgm:prSet presAssocID="{C8AE306E-DAAE-4925-8914-D605DB0A40B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10CAE97-0435-4FC1-86BC-225A1454A5A7}" type="pres">
      <dgm:prSet presAssocID="{C8AE306E-DAAE-4925-8914-D605DB0A40B9}" presName="Name1" presStyleCnt="0"/>
      <dgm:spPr/>
    </dgm:pt>
    <dgm:pt modelId="{057DC7DB-F230-4D87-BE61-BDFA311D90E6}" type="pres">
      <dgm:prSet presAssocID="{C8AE306E-DAAE-4925-8914-D605DB0A40B9}" presName="cycle" presStyleCnt="0"/>
      <dgm:spPr/>
    </dgm:pt>
    <dgm:pt modelId="{7306E080-094C-460D-9817-E1C4B94D9495}" type="pres">
      <dgm:prSet presAssocID="{C8AE306E-DAAE-4925-8914-D605DB0A40B9}" presName="srcNode" presStyleLbl="node1" presStyleIdx="0" presStyleCnt="4"/>
      <dgm:spPr/>
    </dgm:pt>
    <dgm:pt modelId="{754C5727-610E-4E25-A3DC-C0C3D75F09B0}" type="pres">
      <dgm:prSet presAssocID="{C8AE306E-DAAE-4925-8914-D605DB0A40B9}" presName="conn" presStyleLbl="parChTrans1D2" presStyleIdx="0" presStyleCnt="1"/>
      <dgm:spPr/>
      <dgm:t>
        <a:bodyPr/>
        <a:lstStyle/>
        <a:p>
          <a:endParaRPr lang="ru-RU"/>
        </a:p>
      </dgm:t>
    </dgm:pt>
    <dgm:pt modelId="{72C150A1-DB0A-4354-ABCA-AA6C50116933}" type="pres">
      <dgm:prSet presAssocID="{C8AE306E-DAAE-4925-8914-D605DB0A40B9}" presName="extraNode" presStyleLbl="node1" presStyleIdx="0" presStyleCnt="4"/>
      <dgm:spPr/>
    </dgm:pt>
    <dgm:pt modelId="{415EEE5C-1C72-4020-83F9-68439B2502E5}" type="pres">
      <dgm:prSet presAssocID="{C8AE306E-DAAE-4925-8914-D605DB0A40B9}" presName="dstNode" presStyleLbl="node1" presStyleIdx="0" presStyleCnt="4"/>
      <dgm:spPr/>
    </dgm:pt>
    <dgm:pt modelId="{3C09385B-3175-4D83-A606-2AAA569E2D77}" type="pres">
      <dgm:prSet presAssocID="{122CF36B-CF09-48DC-9FD8-8335FA7539D3}" presName="text_1" presStyleLbl="node1" presStyleIdx="0" presStyleCnt="4" custLinFactNeighborX="-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BA04E-88FE-4423-84DB-D3AE30462D7C}" type="pres">
      <dgm:prSet presAssocID="{122CF36B-CF09-48DC-9FD8-8335FA7539D3}" presName="accent_1" presStyleCnt="0"/>
      <dgm:spPr/>
    </dgm:pt>
    <dgm:pt modelId="{CAF0BE8C-460D-41DB-97BB-39F8E4681AE0}" type="pres">
      <dgm:prSet presAssocID="{122CF36B-CF09-48DC-9FD8-8335FA7539D3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D58AA258-5586-4DB2-8BFB-D90512464BEA}" type="pres">
      <dgm:prSet presAssocID="{A287DC6F-737F-441A-94EF-FAD56EDC268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538097-5023-44B5-9D15-78EA70E72431}" type="pres">
      <dgm:prSet presAssocID="{A287DC6F-737F-441A-94EF-FAD56EDC2681}" presName="accent_2" presStyleCnt="0"/>
      <dgm:spPr/>
    </dgm:pt>
    <dgm:pt modelId="{D082D1CE-40A9-422F-AB83-A9181C7CB944}" type="pres">
      <dgm:prSet presAssocID="{A287DC6F-737F-441A-94EF-FAD56EDC2681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08180D14-B5E3-44D8-82B8-71A95F43B4D3}" type="pres">
      <dgm:prSet presAssocID="{B64F150B-E83D-4994-8525-234658310A22}" presName="text_3" presStyleLbl="node1" presStyleIdx="2" presStyleCnt="4" custLinFactNeighborY="1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662EC-DA86-4A80-822A-06B808A74EB0}" type="pres">
      <dgm:prSet presAssocID="{B64F150B-E83D-4994-8525-234658310A22}" presName="accent_3" presStyleCnt="0"/>
      <dgm:spPr/>
    </dgm:pt>
    <dgm:pt modelId="{9A5F546C-89B1-4A7E-8C11-A07F8E423F92}" type="pres">
      <dgm:prSet presAssocID="{B64F150B-E83D-4994-8525-234658310A22}" presName="accentRepeatNode" presStyleLbl="solidFgAcc1" presStyleIdx="2" presStyleCnt="4"/>
      <dgm:spPr/>
    </dgm:pt>
    <dgm:pt modelId="{BAAAC79B-B54B-4865-B08B-575C3B9359BF}" type="pres">
      <dgm:prSet presAssocID="{CD4A3ADA-93F7-4EB1-A74A-5ECB6FB0A9F7}" presName="text_4" presStyleLbl="node1" presStyleIdx="3" presStyleCnt="4" custLinFactNeighborY="1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F819D6-09E9-4528-93A5-9F81C3E3F6BC}" type="pres">
      <dgm:prSet presAssocID="{CD4A3ADA-93F7-4EB1-A74A-5ECB6FB0A9F7}" presName="accent_4" presStyleCnt="0"/>
      <dgm:spPr/>
    </dgm:pt>
    <dgm:pt modelId="{6B70F963-DD76-4373-8B91-2CE2D871ABEE}" type="pres">
      <dgm:prSet presAssocID="{CD4A3ADA-93F7-4EB1-A74A-5ECB6FB0A9F7}" presName="accentRepeatNode" presStyleLbl="solidFgAcc1" presStyleIdx="3" presStyleCnt="4"/>
      <dgm:spPr/>
    </dgm:pt>
  </dgm:ptLst>
  <dgm:cxnLst>
    <dgm:cxn modelId="{F2DC6973-9AA4-4BFD-AF37-EBD2B97C6FF9}" type="presOf" srcId="{122CF36B-CF09-48DC-9FD8-8335FA7539D3}" destId="{3C09385B-3175-4D83-A606-2AAA569E2D77}" srcOrd="0" destOrd="0" presId="urn:microsoft.com/office/officeart/2008/layout/VerticalCurvedList"/>
    <dgm:cxn modelId="{628E38D4-ACCD-4C3B-8FC9-7A67AF63601B}" type="presOf" srcId="{B64F150B-E83D-4994-8525-234658310A22}" destId="{08180D14-B5E3-44D8-82B8-71A95F43B4D3}" srcOrd="0" destOrd="0" presId="urn:microsoft.com/office/officeart/2008/layout/VerticalCurvedList"/>
    <dgm:cxn modelId="{BCEBEA6A-5945-4B17-8265-AB9A578238C4}" type="presOf" srcId="{C8AE306E-DAAE-4925-8914-D605DB0A40B9}" destId="{59EA3454-DA9A-4C57-9313-238A53E515C2}" srcOrd="0" destOrd="0" presId="urn:microsoft.com/office/officeart/2008/layout/VerticalCurvedList"/>
    <dgm:cxn modelId="{8BF8512D-1901-418F-9E35-105BDD68F00F}" type="presOf" srcId="{A287DC6F-737F-441A-94EF-FAD56EDC2681}" destId="{D58AA258-5586-4DB2-8BFB-D90512464BEA}" srcOrd="0" destOrd="0" presId="urn:microsoft.com/office/officeart/2008/layout/VerticalCurvedList"/>
    <dgm:cxn modelId="{E72D627C-EF38-4096-946C-8868913F2A14}" srcId="{C8AE306E-DAAE-4925-8914-D605DB0A40B9}" destId="{CD4A3ADA-93F7-4EB1-A74A-5ECB6FB0A9F7}" srcOrd="3" destOrd="0" parTransId="{0B700DF1-C2D9-465B-8764-808F63384A47}" sibTransId="{CBDB5A91-6C33-4E8F-B172-FEE461DD278D}"/>
    <dgm:cxn modelId="{E3F0701F-DF77-40F8-9AA3-D0D9A2B2395B}" type="presOf" srcId="{DFD85BAC-17CB-445E-AFFB-245A22EF7960}" destId="{754C5727-610E-4E25-A3DC-C0C3D75F09B0}" srcOrd="0" destOrd="0" presId="urn:microsoft.com/office/officeart/2008/layout/VerticalCurvedList"/>
    <dgm:cxn modelId="{9A97EC5E-C5D3-4C50-8F27-7ABE38276FE4}" srcId="{C8AE306E-DAAE-4925-8914-D605DB0A40B9}" destId="{122CF36B-CF09-48DC-9FD8-8335FA7539D3}" srcOrd="0" destOrd="0" parTransId="{CBD51B29-49C6-4FF1-ACD6-30436659DEE7}" sibTransId="{DFD85BAC-17CB-445E-AFFB-245A22EF7960}"/>
    <dgm:cxn modelId="{42332D3B-3CF4-470C-A6E2-21BF0FBC7453}" srcId="{C8AE306E-DAAE-4925-8914-D605DB0A40B9}" destId="{B64F150B-E83D-4994-8525-234658310A22}" srcOrd="2" destOrd="0" parTransId="{FC0D4B7E-B4EA-4DCB-816C-C440B69D2EBB}" sibTransId="{14EF8336-1C77-4301-A183-8B967BC1AED0}"/>
    <dgm:cxn modelId="{FCC58C28-934F-4A72-819B-DA053B776E3E}" srcId="{C8AE306E-DAAE-4925-8914-D605DB0A40B9}" destId="{A287DC6F-737F-441A-94EF-FAD56EDC2681}" srcOrd="1" destOrd="0" parTransId="{84C79D41-E72D-477B-90A8-F4F6379766BE}" sibTransId="{1A90BF77-24F1-4CDC-83F2-D1C5860A7B70}"/>
    <dgm:cxn modelId="{A9C605B4-4830-40DF-B1F7-EBA54915648C}" type="presOf" srcId="{CD4A3ADA-93F7-4EB1-A74A-5ECB6FB0A9F7}" destId="{BAAAC79B-B54B-4865-B08B-575C3B9359BF}" srcOrd="0" destOrd="0" presId="urn:microsoft.com/office/officeart/2008/layout/VerticalCurvedList"/>
    <dgm:cxn modelId="{FC421CCC-2B35-449B-8E65-08A258D646EE}" type="presParOf" srcId="{59EA3454-DA9A-4C57-9313-238A53E515C2}" destId="{E10CAE97-0435-4FC1-86BC-225A1454A5A7}" srcOrd="0" destOrd="0" presId="urn:microsoft.com/office/officeart/2008/layout/VerticalCurvedList"/>
    <dgm:cxn modelId="{9712F940-4E6F-4EA8-93B0-2CFDAB1E3A2A}" type="presParOf" srcId="{E10CAE97-0435-4FC1-86BC-225A1454A5A7}" destId="{057DC7DB-F230-4D87-BE61-BDFA311D90E6}" srcOrd="0" destOrd="0" presId="urn:microsoft.com/office/officeart/2008/layout/VerticalCurvedList"/>
    <dgm:cxn modelId="{AAD60825-4742-43B5-9478-D795083D1E6E}" type="presParOf" srcId="{057DC7DB-F230-4D87-BE61-BDFA311D90E6}" destId="{7306E080-094C-460D-9817-E1C4B94D9495}" srcOrd="0" destOrd="0" presId="urn:microsoft.com/office/officeart/2008/layout/VerticalCurvedList"/>
    <dgm:cxn modelId="{459AC9C7-A169-4589-8AF3-DE07FF77F64A}" type="presParOf" srcId="{057DC7DB-F230-4D87-BE61-BDFA311D90E6}" destId="{754C5727-610E-4E25-A3DC-C0C3D75F09B0}" srcOrd="1" destOrd="0" presId="urn:microsoft.com/office/officeart/2008/layout/VerticalCurvedList"/>
    <dgm:cxn modelId="{7310CEC3-A194-45AC-8C72-05866107172A}" type="presParOf" srcId="{057DC7DB-F230-4D87-BE61-BDFA311D90E6}" destId="{72C150A1-DB0A-4354-ABCA-AA6C50116933}" srcOrd="2" destOrd="0" presId="urn:microsoft.com/office/officeart/2008/layout/VerticalCurvedList"/>
    <dgm:cxn modelId="{2EAE74ED-6C37-434C-9E8A-E219662C0FAA}" type="presParOf" srcId="{057DC7DB-F230-4D87-BE61-BDFA311D90E6}" destId="{415EEE5C-1C72-4020-83F9-68439B2502E5}" srcOrd="3" destOrd="0" presId="urn:microsoft.com/office/officeart/2008/layout/VerticalCurvedList"/>
    <dgm:cxn modelId="{00D17962-6C09-442B-BA78-A1E239870030}" type="presParOf" srcId="{E10CAE97-0435-4FC1-86BC-225A1454A5A7}" destId="{3C09385B-3175-4D83-A606-2AAA569E2D77}" srcOrd="1" destOrd="0" presId="urn:microsoft.com/office/officeart/2008/layout/VerticalCurvedList"/>
    <dgm:cxn modelId="{983D4995-9F7C-4EF9-929C-B4FEFEFCA418}" type="presParOf" srcId="{E10CAE97-0435-4FC1-86BC-225A1454A5A7}" destId="{208BA04E-88FE-4423-84DB-D3AE30462D7C}" srcOrd="2" destOrd="0" presId="urn:microsoft.com/office/officeart/2008/layout/VerticalCurvedList"/>
    <dgm:cxn modelId="{74E27FDB-13AD-4D1F-8EF7-2D8EAF04D6BD}" type="presParOf" srcId="{208BA04E-88FE-4423-84DB-D3AE30462D7C}" destId="{CAF0BE8C-460D-41DB-97BB-39F8E4681AE0}" srcOrd="0" destOrd="0" presId="urn:microsoft.com/office/officeart/2008/layout/VerticalCurvedList"/>
    <dgm:cxn modelId="{677153E2-0732-408C-BE78-140F9DC3CAB4}" type="presParOf" srcId="{E10CAE97-0435-4FC1-86BC-225A1454A5A7}" destId="{D58AA258-5586-4DB2-8BFB-D90512464BEA}" srcOrd="3" destOrd="0" presId="urn:microsoft.com/office/officeart/2008/layout/VerticalCurvedList"/>
    <dgm:cxn modelId="{836F811C-DAED-488B-A94B-3D29BD444CF9}" type="presParOf" srcId="{E10CAE97-0435-4FC1-86BC-225A1454A5A7}" destId="{30538097-5023-44B5-9D15-78EA70E72431}" srcOrd="4" destOrd="0" presId="urn:microsoft.com/office/officeart/2008/layout/VerticalCurvedList"/>
    <dgm:cxn modelId="{6A0DFE35-0C0F-4C6C-8BEE-6ECA89A713BD}" type="presParOf" srcId="{30538097-5023-44B5-9D15-78EA70E72431}" destId="{D082D1CE-40A9-422F-AB83-A9181C7CB944}" srcOrd="0" destOrd="0" presId="urn:microsoft.com/office/officeart/2008/layout/VerticalCurvedList"/>
    <dgm:cxn modelId="{003F6B6E-E363-4E8B-A669-1BCFF63A21E8}" type="presParOf" srcId="{E10CAE97-0435-4FC1-86BC-225A1454A5A7}" destId="{08180D14-B5E3-44D8-82B8-71A95F43B4D3}" srcOrd="5" destOrd="0" presId="urn:microsoft.com/office/officeart/2008/layout/VerticalCurvedList"/>
    <dgm:cxn modelId="{9ECB2FE6-6C43-4FFF-B26F-B84C1AE2F60E}" type="presParOf" srcId="{E10CAE97-0435-4FC1-86BC-225A1454A5A7}" destId="{10B662EC-DA86-4A80-822A-06B808A74EB0}" srcOrd="6" destOrd="0" presId="urn:microsoft.com/office/officeart/2008/layout/VerticalCurvedList"/>
    <dgm:cxn modelId="{77B2ED7B-6E26-439B-82C6-BB888279FD91}" type="presParOf" srcId="{10B662EC-DA86-4A80-822A-06B808A74EB0}" destId="{9A5F546C-89B1-4A7E-8C11-A07F8E423F92}" srcOrd="0" destOrd="0" presId="urn:microsoft.com/office/officeart/2008/layout/VerticalCurvedList"/>
    <dgm:cxn modelId="{79A20C2A-05C9-432C-91C0-8B0A40DB6417}" type="presParOf" srcId="{E10CAE97-0435-4FC1-86BC-225A1454A5A7}" destId="{BAAAC79B-B54B-4865-B08B-575C3B9359BF}" srcOrd="7" destOrd="0" presId="urn:microsoft.com/office/officeart/2008/layout/VerticalCurvedList"/>
    <dgm:cxn modelId="{4EE69134-6676-4D87-8AD2-E15D9678D79B}" type="presParOf" srcId="{E10CAE97-0435-4FC1-86BC-225A1454A5A7}" destId="{72F819D6-09E9-4528-93A5-9F81C3E3F6BC}" srcOrd="8" destOrd="0" presId="urn:microsoft.com/office/officeart/2008/layout/VerticalCurvedList"/>
    <dgm:cxn modelId="{14E8A3E1-CF01-4B33-95D5-A938CF788E9A}" type="presParOf" srcId="{72F819D6-09E9-4528-93A5-9F81C3E3F6BC}" destId="{6B70F963-DD76-4373-8B91-2CE2D871ABE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7F7D9B-FA75-4421-9FD0-B7052F7CF490}" type="doc">
      <dgm:prSet loTypeId="urn:microsoft.com/office/officeart/2005/8/layout/lProcess3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CBF80FBF-6CD9-48E8-BD59-94C8320224DC}">
      <dgm:prSet phldrT="[Текст]" custT="1"/>
      <dgm:spPr/>
      <dgm:t>
        <a:bodyPr/>
        <a:lstStyle/>
        <a:p>
          <a:r>
            <a:rPr lang="ru-RU" sz="2800" dirty="0">
              <a:latin typeface="Calibri" pitchFamily="34" charset="0"/>
            </a:rPr>
            <a:t>Цель</a:t>
          </a:r>
        </a:p>
      </dgm:t>
    </dgm:pt>
    <dgm:pt modelId="{016A86FB-F490-4557-8504-34D20901B58E}" type="parTrans" cxnId="{A8A9258E-8E29-45E6-BB37-BC0F8D548DDB}">
      <dgm:prSet/>
      <dgm:spPr/>
      <dgm:t>
        <a:bodyPr/>
        <a:lstStyle/>
        <a:p>
          <a:endParaRPr lang="ru-RU">
            <a:latin typeface="Calibri" pitchFamily="34" charset="0"/>
          </a:endParaRPr>
        </a:p>
      </dgm:t>
    </dgm:pt>
    <dgm:pt modelId="{165775C7-9D94-4A65-B523-A1A54EB0F076}" type="sibTrans" cxnId="{A8A9258E-8E29-45E6-BB37-BC0F8D548DDB}">
      <dgm:prSet/>
      <dgm:spPr/>
      <dgm:t>
        <a:bodyPr/>
        <a:lstStyle/>
        <a:p>
          <a:endParaRPr lang="ru-RU">
            <a:latin typeface="Calibri" pitchFamily="34" charset="0"/>
          </a:endParaRPr>
        </a:p>
      </dgm:t>
    </dgm:pt>
    <dgm:pt modelId="{700C3B27-727D-47E8-9842-0F25B573527A}">
      <dgm:prSet phldrT="[Текст]" custT="1"/>
      <dgm:spPr/>
      <dgm:t>
        <a:bodyPr/>
        <a:lstStyle/>
        <a:p>
          <a:pPr algn="l"/>
          <a:r>
            <a:rPr lang="ru-RU" sz="1600" dirty="0" smtClean="0">
              <a:solidFill>
                <a:schemeClr val="tx1"/>
              </a:solidFill>
            </a:rPr>
            <a:t>оказать помощь предприятиям в предоставлении отчетности для формирования регистра выбросов и переноса загрязнителей РК.</a:t>
          </a:r>
        </a:p>
        <a:p>
          <a:pPr algn="l"/>
          <a:r>
            <a:rPr lang="ru-RU" sz="1600" dirty="0" smtClean="0">
              <a:solidFill>
                <a:schemeClr val="tx1"/>
              </a:solidFill>
            </a:rPr>
            <a:t>содействовать углублению понимания регламентирующего инструмента РВПЗ, в частности, в отношении предоставления достоверной и качественной информации об эмиссиях загрязняющих веществ в окружающую среду.</a:t>
          </a:r>
          <a:endParaRPr lang="ru-RU" sz="1600" b="1" dirty="0">
            <a:solidFill>
              <a:srgbClr val="002060"/>
            </a:solidFill>
            <a:latin typeface="Calibri" pitchFamily="34" charset="0"/>
          </a:endParaRPr>
        </a:p>
      </dgm:t>
    </dgm:pt>
    <dgm:pt modelId="{9B3AE632-309C-4466-BD75-CD55E436191D}" type="parTrans" cxnId="{551C6FC1-DAFC-4690-B376-25CA59C9E931}">
      <dgm:prSet/>
      <dgm:spPr/>
      <dgm:t>
        <a:bodyPr/>
        <a:lstStyle/>
        <a:p>
          <a:endParaRPr lang="ru-RU">
            <a:latin typeface="Calibri" pitchFamily="34" charset="0"/>
          </a:endParaRPr>
        </a:p>
      </dgm:t>
    </dgm:pt>
    <dgm:pt modelId="{F8D243BF-01C6-45D9-871B-89E8B3F5E382}" type="sibTrans" cxnId="{551C6FC1-DAFC-4690-B376-25CA59C9E931}">
      <dgm:prSet/>
      <dgm:spPr/>
      <dgm:t>
        <a:bodyPr/>
        <a:lstStyle/>
        <a:p>
          <a:endParaRPr lang="ru-RU">
            <a:latin typeface="Calibri" pitchFamily="34" charset="0"/>
          </a:endParaRPr>
        </a:p>
      </dgm:t>
    </dgm:pt>
    <dgm:pt modelId="{8D0726E1-CFB7-4E85-93D2-254BFD5EF416}" type="pres">
      <dgm:prSet presAssocID="{517F7D9B-FA75-4421-9FD0-B7052F7CF49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4C461B-05A2-46BE-A792-9BA127A430A8}" type="pres">
      <dgm:prSet presAssocID="{CBF80FBF-6CD9-48E8-BD59-94C8320224DC}" presName="horFlow" presStyleCnt="0"/>
      <dgm:spPr/>
    </dgm:pt>
    <dgm:pt modelId="{D9DA7BFB-49BD-4F6D-8FCA-318F582A0746}" type="pres">
      <dgm:prSet presAssocID="{CBF80FBF-6CD9-48E8-BD59-94C8320224DC}" presName="bigChev" presStyleLbl="node1" presStyleIdx="0" presStyleCnt="1" custScaleX="109566" custScaleY="106428" custLinFactNeighborX="-460" custLinFactNeighborY="-3897"/>
      <dgm:spPr/>
      <dgm:t>
        <a:bodyPr/>
        <a:lstStyle/>
        <a:p>
          <a:endParaRPr lang="ru-RU"/>
        </a:p>
      </dgm:t>
    </dgm:pt>
    <dgm:pt modelId="{819E9F91-7E1B-47D5-B8C4-FAAF51A736A4}" type="pres">
      <dgm:prSet presAssocID="{9B3AE632-309C-4466-BD75-CD55E436191D}" presName="parTrans" presStyleCnt="0"/>
      <dgm:spPr/>
    </dgm:pt>
    <dgm:pt modelId="{8F69EABD-86E2-438B-BEAB-417379169BB2}" type="pres">
      <dgm:prSet presAssocID="{700C3B27-727D-47E8-9842-0F25B573527A}" presName="node" presStyleLbl="alignAccFollowNode1" presStyleIdx="0" presStyleCnt="1" custScaleX="392282" custScaleY="161901" custLinFactNeighborX="-69962" custLinFactNeighborY="-88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1C6FC1-DAFC-4690-B376-25CA59C9E931}" srcId="{CBF80FBF-6CD9-48E8-BD59-94C8320224DC}" destId="{700C3B27-727D-47E8-9842-0F25B573527A}" srcOrd="0" destOrd="0" parTransId="{9B3AE632-309C-4466-BD75-CD55E436191D}" sibTransId="{F8D243BF-01C6-45D9-871B-89E8B3F5E382}"/>
    <dgm:cxn modelId="{BD674B3E-6ADC-4E82-940E-4DEA5D0B6F70}" type="presOf" srcId="{517F7D9B-FA75-4421-9FD0-B7052F7CF490}" destId="{8D0726E1-CFB7-4E85-93D2-254BFD5EF416}" srcOrd="0" destOrd="0" presId="urn:microsoft.com/office/officeart/2005/8/layout/lProcess3"/>
    <dgm:cxn modelId="{5B0D1E5F-DA33-44B9-BC15-1ED7B4AD3218}" type="presOf" srcId="{700C3B27-727D-47E8-9842-0F25B573527A}" destId="{8F69EABD-86E2-438B-BEAB-417379169BB2}" srcOrd="0" destOrd="0" presId="urn:microsoft.com/office/officeart/2005/8/layout/lProcess3"/>
    <dgm:cxn modelId="{A8A9258E-8E29-45E6-BB37-BC0F8D548DDB}" srcId="{517F7D9B-FA75-4421-9FD0-B7052F7CF490}" destId="{CBF80FBF-6CD9-48E8-BD59-94C8320224DC}" srcOrd="0" destOrd="0" parTransId="{016A86FB-F490-4557-8504-34D20901B58E}" sibTransId="{165775C7-9D94-4A65-B523-A1A54EB0F076}"/>
    <dgm:cxn modelId="{56A38664-8C32-45C2-B688-4C588F70B313}" type="presOf" srcId="{CBF80FBF-6CD9-48E8-BD59-94C8320224DC}" destId="{D9DA7BFB-49BD-4F6D-8FCA-318F582A0746}" srcOrd="0" destOrd="0" presId="urn:microsoft.com/office/officeart/2005/8/layout/lProcess3"/>
    <dgm:cxn modelId="{4CD2F2F2-4FEF-4B48-BF5B-B3298DC7B8D7}" type="presParOf" srcId="{8D0726E1-CFB7-4E85-93D2-254BFD5EF416}" destId="{924C461B-05A2-46BE-A792-9BA127A430A8}" srcOrd="0" destOrd="0" presId="urn:microsoft.com/office/officeart/2005/8/layout/lProcess3"/>
    <dgm:cxn modelId="{18BE197D-2D00-404E-BBD3-F1D56BA7019C}" type="presParOf" srcId="{924C461B-05A2-46BE-A792-9BA127A430A8}" destId="{D9DA7BFB-49BD-4F6D-8FCA-318F582A0746}" srcOrd="0" destOrd="0" presId="urn:microsoft.com/office/officeart/2005/8/layout/lProcess3"/>
    <dgm:cxn modelId="{309BC276-AFE5-4ECD-83F8-313056AC8425}" type="presParOf" srcId="{924C461B-05A2-46BE-A792-9BA127A430A8}" destId="{819E9F91-7E1B-47D5-B8C4-FAAF51A736A4}" srcOrd="1" destOrd="0" presId="urn:microsoft.com/office/officeart/2005/8/layout/lProcess3"/>
    <dgm:cxn modelId="{947D7952-F9B7-445D-9612-655027D8CEE7}" type="presParOf" srcId="{924C461B-05A2-46BE-A792-9BA127A430A8}" destId="{8F69EABD-86E2-438B-BEAB-417379169BB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E85601-CBB9-4CBF-B9A7-260B6069DE66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AD52C21-1D91-40A0-91AB-23460AAE5028}">
      <dgm:prSet custT="1"/>
      <dgm:spPr>
        <a:solidFill>
          <a:srgbClr val="00B050">
            <a:alpha val="40000"/>
          </a:srgbClr>
        </a:solidFill>
        <a:ln w="19050">
          <a:solidFill>
            <a:schemeClr val="bg1">
              <a:lumMod val="50000"/>
            </a:schemeClr>
          </a:solidFill>
        </a:ln>
        <a:effectLst>
          <a:outerShdw blurRad="40000" dist="20000" dir="5400000" rotWithShape="0">
            <a:schemeClr val="bg1">
              <a:alpha val="38000"/>
            </a:schemeClr>
          </a:outerShdw>
        </a:effectLst>
      </dgm:spPr>
      <dgm:t>
        <a:bodyPr/>
        <a:lstStyle/>
        <a:p>
          <a:pPr algn="just"/>
          <a:r>
            <a:rPr lang="ru-RU" sz="1400" b="0" dirty="0">
              <a:latin typeface="Century Gothic" panose="020B0502020202020204" pitchFamily="34" charset="0"/>
              <a:cs typeface="Arial" panose="020B0604020202020204" pitchFamily="34" charset="0"/>
            </a:rPr>
            <a:t>2. </a:t>
          </a:r>
          <a:r>
            <a:rPr lang="ru-RU" sz="14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Учет сведений о ПДК загрязняющих веществ, их влиянии на здоровье и окружающую среду, информации по выбросам и переносам загрязнителей</a:t>
          </a:r>
          <a:endParaRPr lang="ru-RU" sz="1400" b="0" dirty="0">
            <a:latin typeface="Century Gothic" panose="020B0502020202020204" pitchFamily="34" charset="0"/>
            <a:cs typeface="Arial" panose="020B0604020202020204" pitchFamily="34" charset="0"/>
          </a:endParaRPr>
        </a:p>
      </dgm:t>
    </dgm:pt>
    <dgm:pt modelId="{83F92A8F-197B-4E5C-9B81-B545134FDE38}" type="parTrans" cxnId="{8970DECB-8B1F-407D-813F-242C5263AB3C}">
      <dgm:prSet/>
      <dgm:spPr/>
      <dgm:t>
        <a:bodyPr/>
        <a:lstStyle/>
        <a:p>
          <a:endParaRPr lang="ru-RU"/>
        </a:p>
      </dgm:t>
    </dgm:pt>
    <dgm:pt modelId="{85DF0659-45CC-4500-A9FD-BA9EE2E5152B}" type="sibTrans" cxnId="{8970DECB-8B1F-407D-813F-242C5263AB3C}">
      <dgm:prSet/>
      <dgm:spPr/>
      <dgm:t>
        <a:bodyPr/>
        <a:lstStyle/>
        <a:p>
          <a:endParaRPr lang="ru-RU"/>
        </a:p>
      </dgm:t>
    </dgm:pt>
    <dgm:pt modelId="{8EC7CEA0-C081-43F7-B3E9-396C0750397D}">
      <dgm:prSet custT="1"/>
      <dgm:spPr>
        <a:solidFill>
          <a:srgbClr val="86CCA6"/>
        </a:solidFill>
        <a:ln w="19050">
          <a:solidFill>
            <a:schemeClr val="bg1">
              <a:lumMod val="50000"/>
            </a:schemeClr>
          </a:solidFill>
        </a:ln>
        <a:effectLst>
          <a:outerShdw blurRad="40000" dist="20000" dir="5400000" rotWithShape="0">
            <a:schemeClr val="bg1">
              <a:alpha val="38000"/>
            </a:schemeClr>
          </a:outerShdw>
        </a:effectLst>
      </dgm:spPr>
      <dgm:t>
        <a:bodyPr/>
        <a:lstStyle/>
        <a:p>
          <a:pPr algn="just"/>
          <a:r>
            <a:rPr lang="ru-RU" sz="1400" b="0" dirty="0">
              <a:latin typeface="Century Gothic" panose="020B0502020202020204" pitchFamily="34" charset="0"/>
              <a:cs typeface="Arial" panose="020B0604020202020204" pitchFamily="34" charset="0"/>
            </a:rPr>
            <a:t>1. </a:t>
          </a:r>
          <a:r>
            <a:rPr lang="ru-RU" sz="14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Информационная поддержка своевременными и достоверными данными о состоянии окружающей среды</a:t>
          </a:r>
        </a:p>
      </dgm:t>
    </dgm:pt>
    <dgm:pt modelId="{CA9A9219-B47C-4645-98D3-565AF3FE74A4}" type="sibTrans" cxnId="{93A63ECA-7437-493B-B401-F391EA3C6C14}">
      <dgm:prSet/>
      <dgm:spPr/>
      <dgm:t>
        <a:bodyPr/>
        <a:lstStyle/>
        <a:p>
          <a:endParaRPr lang="ru-RU"/>
        </a:p>
      </dgm:t>
    </dgm:pt>
    <dgm:pt modelId="{EBF35083-6A8A-4137-89E3-D56FB0C8FC40}" type="parTrans" cxnId="{93A63ECA-7437-493B-B401-F391EA3C6C14}">
      <dgm:prSet/>
      <dgm:spPr/>
      <dgm:t>
        <a:bodyPr/>
        <a:lstStyle/>
        <a:p>
          <a:endParaRPr lang="ru-RU"/>
        </a:p>
      </dgm:t>
    </dgm:pt>
    <dgm:pt modelId="{E35719F8-0F0C-47F9-B55D-C797A242B253}">
      <dgm:prSet custT="1"/>
      <dgm:spPr>
        <a:solidFill>
          <a:srgbClr val="00B050">
            <a:alpha val="40000"/>
          </a:srgbClr>
        </a:solidFill>
        <a:ln w="19050">
          <a:solidFill>
            <a:schemeClr val="bg1">
              <a:lumMod val="50000"/>
            </a:schemeClr>
          </a:solidFill>
        </a:ln>
        <a:effectLst>
          <a:outerShdw blurRad="40000" dist="20000" dir="5400000" rotWithShape="0">
            <a:schemeClr val="bg1">
              <a:alpha val="38000"/>
            </a:schemeClr>
          </a:outerShdw>
        </a:effectLst>
      </dgm:spPr>
      <dgm:t>
        <a:bodyPr/>
        <a:lstStyle/>
        <a:p>
          <a:r>
            <a:rPr lang="ru-RU" sz="1400" b="0" dirty="0">
              <a:latin typeface="Century Gothic" panose="020B0502020202020204" pitchFamily="34" charset="0"/>
              <a:cs typeface="Arial" panose="020B0604020202020204" pitchFamily="34" charset="0"/>
            </a:rPr>
            <a:t>3. </a:t>
          </a:r>
          <a:r>
            <a:rPr lang="ru-RU" sz="1400" b="0" dirty="0" smtClean="0">
              <a:latin typeface="Century Gothic" panose="020B0502020202020204" pitchFamily="34" charset="0"/>
              <a:cs typeface="Arial" panose="020B0604020202020204" pitchFamily="34" charset="0"/>
            </a:rPr>
            <a:t>Оперативный доступ к информационным ресурсам,  автоматизированное формирование статистической отчетности</a:t>
          </a:r>
        </a:p>
      </dgm:t>
    </dgm:pt>
    <dgm:pt modelId="{67AF3907-C602-44BA-AAE7-BEB7C18BA9C7}" type="sibTrans" cxnId="{A3CDB4BB-4975-46AB-B7DA-C1DB12931939}">
      <dgm:prSet/>
      <dgm:spPr/>
      <dgm:t>
        <a:bodyPr/>
        <a:lstStyle/>
        <a:p>
          <a:endParaRPr lang="ru-RU"/>
        </a:p>
      </dgm:t>
    </dgm:pt>
    <dgm:pt modelId="{617FCBAC-355E-4EF1-83A3-1EC5DA3C24DA}" type="parTrans" cxnId="{A3CDB4BB-4975-46AB-B7DA-C1DB12931939}">
      <dgm:prSet/>
      <dgm:spPr/>
      <dgm:t>
        <a:bodyPr/>
        <a:lstStyle/>
        <a:p>
          <a:endParaRPr lang="ru-RU"/>
        </a:p>
      </dgm:t>
    </dgm:pt>
    <dgm:pt modelId="{F1279CF1-1CD6-4375-BF08-61A3ABFD0F79}" type="pres">
      <dgm:prSet presAssocID="{ECE85601-CBB9-4CBF-B9A7-260B6069D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0C7691-B510-41D9-92C2-CCD3E671903D}" type="pres">
      <dgm:prSet presAssocID="{8EC7CEA0-C081-43F7-B3E9-396C0750397D}" presName="parentText" presStyleLbl="node1" presStyleIdx="0" presStyleCnt="3" custScaleY="74516" custLinFactNeighborY="7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415F3-0F0C-4EB1-9C79-354B4A48970A}" type="pres">
      <dgm:prSet presAssocID="{CA9A9219-B47C-4645-98D3-565AF3FE74A4}" presName="spacer" presStyleCnt="0"/>
      <dgm:spPr/>
    </dgm:pt>
    <dgm:pt modelId="{C1FDFA30-10EA-4683-9ECB-203EBA983F8A}" type="pres">
      <dgm:prSet presAssocID="{8AD52C21-1D91-40A0-91AB-23460AAE5028}" presName="parentText" presStyleLbl="node1" presStyleIdx="1" presStyleCnt="3" custScaleY="78296" custLinFactNeighborY="-265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FD46A4-4087-40C1-B72E-85DE0AAE48B6}" type="pres">
      <dgm:prSet presAssocID="{85DF0659-45CC-4500-A9FD-BA9EE2E5152B}" presName="spacer" presStyleCnt="0"/>
      <dgm:spPr/>
    </dgm:pt>
    <dgm:pt modelId="{E756FB8C-D4D5-4DDB-A0FA-C09FDAAE2E62}" type="pres">
      <dgm:prSet presAssocID="{E35719F8-0F0C-47F9-B55D-C797A242B253}" presName="parentText" presStyleLbl="node1" presStyleIdx="2" presStyleCnt="3" custScaleY="61260" custLinFactNeighborY="-889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76ED99-F58E-4CAC-A83B-F8CF41E9F8D2}" type="presOf" srcId="{E35719F8-0F0C-47F9-B55D-C797A242B253}" destId="{E756FB8C-D4D5-4DDB-A0FA-C09FDAAE2E62}" srcOrd="0" destOrd="0" presId="urn:microsoft.com/office/officeart/2005/8/layout/vList2"/>
    <dgm:cxn modelId="{92179B2A-A464-4262-84DD-A4DB518B6A56}" type="presOf" srcId="{8AD52C21-1D91-40A0-91AB-23460AAE5028}" destId="{C1FDFA30-10EA-4683-9ECB-203EBA983F8A}" srcOrd="0" destOrd="0" presId="urn:microsoft.com/office/officeart/2005/8/layout/vList2"/>
    <dgm:cxn modelId="{3624E807-5C3D-43CE-8A66-56B3A7938DCB}" type="presOf" srcId="{ECE85601-CBB9-4CBF-B9A7-260B6069DE66}" destId="{F1279CF1-1CD6-4375-BF08-61A3ABFD0F79}" srcOrd="0" destOrd="0" presId="urn:microsoft.com/office/officeart/2005/8/layout/vList2"/>
    <dgm:cxn modelId="{A3CDB4BB-4975-46AB-B7DA-C1DB12931939}" srcId="{ECE85601-CBB9-4CBF-B9A7-260B6069DE66}" destId="{E35719F8-0F0C-47F9-B55D-C797A242B253}" srcOrd="2" destOrd="0" parTransId="{617FCBAC-355E-4EF1-83A3-1EC5DA3C24DA}" sibTransId="{67AF3907-C602-44BA-AAE7-BEB7C18BA9C7}"/>
    <dgm:cxn modelId="{8970DECB-8B1F-407D-813F-242C5263AB3C}" srcId="{ECE85601-CBB9-4CBF-B9A7-260B6069DE66}" destId="{8AD52C21-1D91-40A0-91AB-23460AAE5028}" srcOrd="1" destOrd="0" parTransId="{83F92A8F-197B-4E5C-9B81-B545134FDE38}" sibTransId="{85DF0659-45CC-4500-A9FD-BA9EE2E5152B}"/>
    <dgm:cxn modelId="{93A63ECA-7437-493B-B401-F391EA3C6C14}" srcId="{ECE85601-CBB9-4CBF-B9A7-260B6069DE66}" destId="{8EC7CEA0-C081-43F7-B3E9-396C0750397D}" srcOrd="0" destOrd="0" parTransId="{EBF35083-6A8A-4137-89E3-D56FB0C8FC40}" sibTransId="{CA9A9219-B47C-4645-98D3-565AF3FE74A4}"/>
    <dgm:cxn modelId="{CC5ACF09-F08A-4C57-A5D3-EEE8811284DA}" type="presOf" srcId="{8EC7CEA0-C081-43F7-B3E9-396C0750397D}" destId="{9F0C7691-B510-41D9-92C2-CCD3E671903D}" srcOrd="0" destOrd="0" presId="urn:microsoft.com/office/officeart/2005/8/layout/vList2"/>
    <dgm:cxn modelId="{2412081C-F444-4363-9FD1-1A30185E3211}" type="presParOf" srcId="{F1279CF1-1CD6-4375-BF08-61A3ABFD0F79}" destId="{9F0C7691-B510-41D9-92C2-CCD3E671903D}" srcOrd="0" destOrd="0" presId="urn:microsoft.com/office/officeart/2005/8/layout/vList2"/>
    <dgm:cxn modelId="{7518C9F1-6108-4989-B519-FD48EA26645F}" type="presParOf" srcId="{F1279CF1-1CD6-4375-BF08-61A3ABFD0F79}" destId="{3D7415F3-0F0C-4EB1-9C79-354B4A48970A}" srcOrd="1" destOrd="0" presId="urn:microsoft.com/office/officeart/2005/8/layout/vList2"/>
    <dgm:cxn modelId="{1E5F0930-3A61-4576-9BF8-FABE18504A80}" type="presParOf" srcId="{F1279CF1-1CD6-4375-BF08-61A3ABFD0F79}" destId="{C1FDFA30-10EA-4683-9ECB-203EBA983F8A}" srcOrd="2" destOrd="0" presId="urn:microsoft.com/office/officeart/2005/8/layout/vList2"/>
    <dgm:cxn modelId="{D5EC3280-DE70-4500-9283-AD46C25BCFA0}" type="presParOf" srcId="{F1279CF1-1CD6-4375-BF08-61A3ABFD0F79}" destId="{89FD46A4-4087-40C1-B72E-85DE0AAE48B6}" srcOrd="3" destOrd="0" presId="urn:microsoft.com/office/officeart/2005/8/layout/vList2"/>
    <dgm:cxn modelId="{5F5FBFEF-6723-4792-87F9-5468B16CBBC6}" type="presParOf" srcId="{F1279CF1-1CD6-4375-BF08-61A3ABFD0F79}" destId="{E756FB8C-D4D5-4DDB-A0FA-C09FDAAE2E62}" srcOrd="4" destOrd="0" presId="urn:microsoft.com/office/officeart/2005/8/layout/vList2"/>
  </dgm:cxnLst>
  <dgm:bg/>
  <dgm:whole>
    <a:ln w="1905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E85601-CBB9-4CBF-B9A7-260B6069DE66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EC7CEA0-C081-43F7-B3E9-396C0750397D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00B050">
            <a:alpha val="40000"/>
          </a:srgbClr>
        </a:solidFill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r>
            <a:rPr lang="ru-RU" sz="1400" b="0" dirty="0" smtClean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rPr>
            <a:t>Автоматизация функций по ведению РВПЗ</a:t>
          </a:r>
        </a:p>
      </dgm:t>
    </dgm:pt>
    <dgm:pt modelId="{EBF35083-6A8A-4137-89E3-D56FB0C8FC40}" type="parTrans" cxnId="{93A63ECA-7437-493B-B401-F391EA3C6C14}">
      <dgm:prSet/>
      <dgm:spPr/>
      <dgm:t>
        <a:bodyPr/>
        <a:lstStyle/>
        <a:p>
          <a:endParaRPr lang="ru-RU"/>
        </a:p>
      </dgm:t>
    </dgm:pt>
    <dgm:pt modelId="{CA9A9219-B47C-4645-98D3-565AF3FE74A4}" type="sibTrans" cxnId="{93A63ECA-7437-493B-B401-F391EA3C6C14}">
      <dgm:prSet/>
      <dgm:spPr/>
      <dgm:t>
        <a:bodyPr/>
        <a:lstStyle/>
        <a:p>
          <a:endParaRPr lang="ru-RU"/>
        </a:p>
      </dgm:t>
    </dgm:pt>
    <dgm:pt modelId="{F1279CF1-1CD6-4375-BF08-61A3ABFD0F79}" type="pres">
      <dgm:prSet presAssocID="{ECE85601-CBB9-4CBF-B9A7-260B6069D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0C7691-B510-41D9-92C2-CCD3E671903D}" type="pres">
      <dgm:prSet presAssocID="{8EC7CEA0-C081-43F7-B3E9-396C0750397D}" presName="parentText" presStyleLbl="node1" presStyleIdx="0" presStyleCnt="1" custScaleY="31232" custLinFactNeighborX="-4968" custLinFactNeighborY="-62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B304B3-74F6-4FE9-897E-B0B0839E9C11}" type="presOf" srcId="{ECE85601-CBB9-4CBF-B9A7-260B6069DE66}" destId="{F1279CF1-1CD6-4375-BF08-61A3ABFD0F79}" srcOrd="0" destOrd="0" presId="urn:microsoft.com/office/officeart/2005/8/layout/vList2"/>
    <dgm:cxn modelId="{93A63ECA-7437-493B-B401-F391EA3C6C14}" srcId="{ECE85601-CBB9-4CBF-B9A7-260B6069DE66}" destId="{8EC7CEA0-C081-43F7-B3E9-396C0750397D}" srcOrd="0" destOrd="0" parTransId="{EBF35083-6A8A-4137-89E3-D56FB0C8FC40}" sibTransId="{CA9A9219-B47C-4645-98D3-565AF3FE74A4}"/>
    <dgm:cxn modelId="{1EE7606E-3FF6-486C-8CF8-E1ABCE457903}" type="presOf" srcId="{8EC7CEA0-C081-43F7-B3E9-396C0750397D}" destId="{9F0C7691-B510-41D9-92C2-CCD3E671903D}" srcOrd="0" destOrd="0" presId="urn:microsoft.com/office/officeart/2005/8/layout/vList2"/>
    <dgm:cxn modelId="{BA690BC9-2261-4192-B8BC-6B1FA4A5BFCC}" type="presParOf" srcId="{F1279CF1-1CD6-4375-BF08-61A3ABFD0F79}" destId="{9F0C7691-B510-41D9-92C2-CCD3E6719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E85601-CBB9-4CBF-B9A7-260B6069DE66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1279CF1-1CD6-4375-BF08-61A3ABFD0F79}" type="pres">
      <dgm:prSet presAssocID="{ECE85601-CBB9-4CBF-B9A7-260B6069D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F68565B-6B1A-40E3-8821-435250881AC0}" type="presOf" srcId="{ECE85601-CBB9-4CBF-B9A7-260B6069DE66}" destId="{F1279CF1-1CD6-4375-BF08-61A3ABFD0F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F98E14-81D4-44A6-AF58-092CC465584C}" type="doc">
      <dgm:prSet loTypeId="urn:microsoft.com/office/officeart/2005/8/layout/vList4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203F161-3881-4758-A1FF-E729AD793BA6}">
      <dgm:prSet phldrT="[Текст]"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ru-RU" sz="500" b="1" dirty="0" smtClean="0">
            <a:latin typeface="Century Gothic" panose="020B0502020202020204" pitchFamily="34" charset="0"/>
          </a:endParaRPr>
        </a:p>
        <a:p>
          <a:r>
            <a:rPr lang="ru-RU" sz="1600" b="1" dirty="0" smtClean="0">
              <a:latin typeface="Century Gothic" panose="020B0502020202020204" pitchFamily="34" charset="0"/>
            </a:rPr>
            <a:t>Сервер приложений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00A42E35-3667-464C-9815-9494402D1D13}" type="parTrans" cxnId="{778E2C60-2536-4F3A-952F-5EF1ADE9400C}">
      <dgm:prSet/>
      <dgm:spPr/>
      <dgm:t>
        <a:bodyPr/>
        <a:lstStyle/>
        <a:p>
          <a:endParaRPr lang="ru-RU"/>
        </a:p>
      </dgm:t>
    </dgm:pt>
    <dgm:pt modelId="{CA659A59-FE05-4AD4-A9C6-E9F9055F587A}" type="sibTrans" cxnId="{778E2C60-2536-4F3A-952F-5EF1ADE9400C}">
      <dgm:prSet/>
      <dgm:spPr/>
      <dgm:t>
        <a:bodyPr/>
        <a:lstStyle/>
        <a:p>
          <a:endParaRPr lang="ru-RU"/>
        </a:p>
      </dgm:t>
    </dgm:pt>
    <dgm:pt modelId="{B7027D07-C625-4647-B6D4-EA3CB23618E8}">
      <dgm:prSet phldrT="[Текст]"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ядро портала</a:t>
          </a:r>
          <a:endParaRPr lang="ru-RU" sz="1400" b="1" dirty="0">
            <a:latin typeface="Century Gothic" panose="020B0502020202020204" pitchFamily="34" charset="0"/>
          </a:endParaRPr>
        </a:p>
      </dgm:t>
    </dgm:pt>
    <dgm:pt modelId="{5091FD17-CC7E-4009-8E57-3D3EA5D30BE4}" type="parTrans" cxnId="{43452C1C-9EDD-4177-9F12-AF4776406205}">
      <dgm:prSet/>
      <dgm:spPr/>
      <dgm:t>
        <a:bodyPr/>
        <a:lstStyle/>
        <a:p>
          <a:endParaRPr lang="ru-RU"/>
        </a:p>
      </dgm:t>
    </dgm:pt>
    <dgm:pt modelId="{11F69075-4792-4C0D-871C-848EFCBD9279}" type="sibTrans" cxnId="{43452C1C-9EDD-4177-9F12-AF4776406205}">
      <dgm:prSet/>
      <dgm:spPr/>
      <dgm:t>
        <a:bodyPr/>
        <a:lstStyle/>
        <a:p>
          <a:endParaRPr lang="ru-RU"/>
        </a:p>
      </dgm:t>
    </dgm:pt>
    <dgm:pt modelId="{4A2D449B-C466-465B-B0B4-D77C806C1D39}">
      <dgm:prSet phldrT="[Текст]"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ru-RU" sz="800" b="1" dirty="0" smtClean="0">
            <a:latin typeface="Century Gothic" panose="020B0502020202020204" pitchFamily="34" charset="0"/>
          </a:endParaRPr>
        </a:p>
        <a:p>
          <a:r>
            <a:rPr lang="ru-RU" sz="1600" b="1" dirty="0" smtClean="0">
              <a:latin typeface="Century Gothic" panose="020B0502020202020204" pitchFamily="34" charset="0"/>
            </a:rPr>
            <a:t>Личный кабинет пользователя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8DD20AD2-27AF-4B07-9D9B-CD721761FFB5}" type="parTrans" cxnId="{E38480BB-76CE-42AE-A093-B44D343A019B}">
      <dgm:prSet/>
      <dgm:spPr/>
      <dgm:t>
        <a:bodyPr/>
        <a:lstStyle/>
        <a:p>
          <a:endParaRPr lang="ru-RU"/>
        </a:p>
      </dgm:t>
    </dgm:pt>
    <dgm:pt modelId="{7AC0870F-FEC3-4808-B99D-0D7617A853BA}" type="sibTrans" cxnId="{E38480BB-76CE-42AE-A093-B44D343A019B}">
      <dgm:prSet/>
      <dgm:spPr/>
      <dgm:t>
        <a:bodyPr/>
        <a:lstStyle/>
        <a:p>
          <a:endParaRPr lang="ru-RU"/>
        </a:p>
      </dgm:t>
    </dgm:pt>
    <dgm:pt modelId="{AE17B874-A9A1-402F-9627-D2D68765384A}">
      <dgm:prSet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тонкий клиент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05607317-87AC-4308-83EF-713C07B17DBE}" type="parTrans" cxnId="{88159268-F233-442A-BC7F-C7C91E40FBCF}">
      <dgm:prSet/>
      <dgm:spPr/>
      <dgm:t>
        <a:bodyPr/>
        <a:lstStyle/>
        <a:p>
          <a:endParaRPr lang="ru-RU"/>
        </a:p>
      </dgm:t>
    </dgm:pt>
    <dgm:pt modelId="{6685354A-0D32-498C-B154-A3BE2F8AF0D5}" type="sibTrans" cxnId="{88159268-F233-442A-BC7F-C7C91E40FBCF}">
      <dgm:prSet/>
      <dgm:spPr/>
      <dgm:t>
        <a:bodyPr/>
        <a:lstStyle/>
        <a:p>
          <a:endParaRPr lang="ru-RU"/>
        </a:p>
      </dgm:t>
    </dgm:pt>
    <dgm:pt modelId="{2C0AE134-8659-4954-BA33-B02E18CD0782}">
      <dgm:prSet phldrT="[Текст]"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основные подсистемы</a:t>
          </a:r>
          <a:endParaRPr lang="ru-RU" sz="1400" b="1" dirty="0">
            <a:latin typeface="Century Gothic" panose="020B0502020202020204" pitchFamily="34" charset="0"/>
          </a:endParaRPr>
        </a:p>
      </dgm:t>
    </dgm:pt>
    <dgm:pt modelId="{0BCA9F59-B052-40EC-B206-C78E5582C79F}" type="parTrans" cxnId="{E30148FD-5D8D-47E7-BD0E-21EC15224BC2}">
      <dgm:prSet/>
      <dgm:spPr/>
      <dgm:t>
        <a:bodyPr/>
        <a:lstStyle/>
        <a:p>
          <a:endParaRPr lang="ru-RU"/>
        </a:p>
      </dgm:t>
    </dgm:pt>
    <dgm:pt modelId="{BF86E772-5A49-4BEB-A2AD-FEE6173F6CDC}" type="sibTrans" cxnId="{E30148FD-5D8D-47E7-BD0E-21EC15224BC2}">
      <dgm:prSet/>
      <dgm:spPr/>
      <dgm:t>
        <a:bodyPr/>
        <a:lstStyle/>
        <a:p>
          <a:endParaRPr lang="ru-RU"/>
        </a:p>
      </dgm:t>
    </dgm:pt>
    <dgm:pt modelId="{9E1FA2E8-94FD-4D8F-8C50-B5F87C4D0B2A}">
      <dgm:prSet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lnSpc>
              <a:spcPct val="90000"/>
            </a:lnSpc>
          </a:pPr>
          <a:endParaRPr lang="ru-RU" sz="2000" dirty="0"/>
        </a:p>
      </dgm:t>
    </dgm:pt>
    <dgm:pt modelId="{E6413EE9-5690-425E-9F86-5BE143D44B1A}">
      <dgm:prSet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</a:pPr>
          <a:r>
            <a:rPr lang="ru-RU" sz="1400" dirty="0" smtClean="0">
              <a:latin typeface="Century Gothic" panose="020B0502020202020204" pitchFamily="34" charset="0"/>
            </a:rPr>
            <a:t>система управления БД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FED5C7F1-BA0F-4FA2-B45F-CEB5BE9947D4}">
      <dgm:prSet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</a:pPr>
          <a:r>
            <a:rPr lang="ru-RU" sz="1400" dirty="0" smtClean="0">
              <a:latin typeface="Century Gothic" panose="020B0502020202020204" pitchFamily="34" charset="0"/>
            </a:rPr>
            <a:t>основное хранилище данных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62B98FF5-BFD5-4142-B985-2EC60A1A01A9}">
      <dgm:prSet phldrT="[Текст]"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</a:pPr>
          <a:endParaRPr lang="ru-RU" sz="1100" b="1" dirty="0" smtClean="0">
            <a:latin typeface="Century Gothic" panose="020B0502020202020204" pitchFamily="34" charset="0"/>
          </a:endParaRPr>
        </a:p>
        <a:p>
          <a:pPr>
            <a:lnSpc>
              <a:spcPct val="70000"/>
            </a:lnSpc>
          </a:pPr>
          <a:r>
            <a:rPr lang="ru-RU" sz="1600" b="1" dirty="0" smtClean="0">
              <a:latin typeface="Century Gothic" panose="020B0502020202020204" pitchFamily="34" charset="0"/>
            </a:rPr>
            <a:t>Сервер базы данных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11135CAC-A227-4076-BC15-D76B17833F81}" type="sibTrans" cxnId="{5727B6C7-0106-456B-B1BF-AEBCC55C2D35}">
      <dgm:prSet/>
      <dgm:spPr/>
      <dgm:t>
        <a:bodyPr/>
        <a:lstStyle/>
        <a:p>
          <a:endParaRPr lang="ru-RU"/>
        </a:p>
      </dgm:t>
    </dgm:pt>
    <dgm:pt modelId="{2646E1DC-2B52-4E25-A5B5-1DDECD74BD72}" type="parTrans" cxnId="{5727B6C7-0106-456B-B1BF-AEBCC55C2D35}">
      <dgm:prSet/>
      <dgm:spPr/>
      <dgm:t>
        <a:bodyPr/>
        <a:lstStyle/>
        <a:p>
          <a:endParaRPr lang="ru-RU"/>
        </a:p>
      </dgm:t>
    </dgm:pt>
    <dgm:pt modelId="{19B166CC-6277-4895-819A-BD215CC2F711}" type="sibTrans" cxnId="{BCA00C1F-6786-4C3A-8162-40E6AAFDC284}">
      <dgm:prSet/>
      <dgm:spPr/>
      <dgm:t>
        <a:bodyPr/>
        <a:lstStyle/>
        <a:p>
          <a:endParaRPr lang="ru-RU"/>
        </a:p>
      </dgm:t>
    </dgm:pt>
    <dgm:pt modelId="{D37DDF00-2EDD-4C6F-874B-C0AA4F39B5E4}" type="parTrans" cxnId="{BCA00C1F-6786-4C3A-8162-40E6AAFDC284}">
      <dgm:prSet/>
      <dgm:spPr/>
      <dgm:t>
        <a:bodyPr/>
        <a:lstStyle/>
        <a:p>
          <a:endParaRPr lang="ru-RU"/>
        </a:p>
      </dgm:t>
    </dgm:pt>
    <dgm:pt modelId="{DB2DFD38-738F-47FD-8D81-6993590C9072}" type="sibTrans" cxnId="{25C5CC12-1913-4AE7-B5C0-B22C6C3E12D6}">
      <dgm:prSet/>
      <dgm:spPr/>
      <dgm:t>
        <a:bodyPr/>
        <a:lstStyle/>
        <a:p>
          <a:endParaRPr lang="ru-RU"/>
        </a:p>
      </dgm:t>
    </dgm:pt>
    <dgm:pt modelId="{7F71BF8E-BF91-44F6-82C2-165B0565236F}" type="parTrans" cxnId="{25C5CC12-1913-4AE7-B5C0-B22C6C3E12D6}">
      <dgm:prSet/>
      <dgm:spPr/>
      <dgm:t>
        <a:bodyPr/>
        <a:lstStyle/>
        <a:p>
          <a:endParaRPr lang="ru-RU"/>
        </a:p>
      </dgm:t>
    </dgm:pt>
    <dgm:pt modelId="{B4BCC7D4-1868-4AB4-9EDF-A804FEA9E09B}" type="sibTrans" cxnId="{76E04240-C15B-4BEF-ABD7-DE1635094887}">
      <dgm:prSet/>
      <dgm:spPr/>
      <dgm:t>
        <a:bodyPr/>
        <a:lstStyle/>
        <a:p>
          <a:endParaRPr lang="ru-RU"/>
        </a:p>
      </dgm:t>
    </dgm:pt>
    <dgm:pt modelId="{5FDDBEFC-3417-4A13-939D-2C7A20447749}" type="parTrans" cxnId="{76E04240-C15B-4BEF-ABD7-DE1635094887}">
      <dgm:prSet/>
      <dgm:spPr/>
      <dgm:t>
        <a:bodyPr/>
        <a:lstStyle/>
        <a:p>
          <a:endParaRPr lang="ru-RU"/>
        </a:p>
      </dgm:t>
    </dgm:pt>
    <dgm:pt modelId="{D3731517-63E0-4A77-A578-89D99E0F164D}">
      <dgm:prSet custT="1"/>
      <dgm:spPr>
        <a:solidFill>
          <a:srgbClr val="86CCA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инструмент взаимодействия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36300808-C025-4AB2-B834-9B58577F7BDB}" type="parTrans" cxnId="{A1BFCE65-D2A9-4A48-8E0B-841B36C791FE}">
      <dgm:prSet/>
      <dgm:spPr/>
      <dgm:t>
        <a:bodyPr/>
        <a:lstStyle/>
        <a:p>
          <a:endParaRPr lang="ru-RU"/>
        </a:p>
      </dgm:t>
    </dgm:pt>
    <dgm:pt modelId="{7C8FA9AD-8B04-4F0A-977E-5DD82C16ABAF}" type="sibTrans" cxnId="{A1BFCE65-D2A9-4A48-8E0B-841B36C791FE}">
      <dgm:prSet/>
      <dgm:spPr/>
      <dgm:t>
        <a:bodyPr/>
        <a:lstStyle/>
        <a:p>
          <a:endParaRPr lang="ru-RU"/>
        </a:p>
      </dgm:t>
    </dgm:pt>
    <dgm:pt modelId="{5B1CFE77-AEFD-411B-83B9-35FCDD63961B}" type="pres">
      <dgm:prSet presAssocID="{4BF98E14-81D4-44A6-AF58-092CC465584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766977-946F-412E-9274-CC2EEAD76FD8}" type="pres">
      <dgm:prSet presAssocID="{4203F161-3881-4758-A1FF-E729AD793BA6}" presName="comp" presStyleCnt="0"/>
      <dgm:spPr/>
      <dgm:t>
        <a:bodyPr/>
        <a:lstStyle/>
        <a:p>
          <a:endParaRPr lang="ru-RU"/>
        </a:p>
      </dgm:t>
    </dgm:pt>
    <dgm:pt modelId="{E9E9029C-1109-4B66-BFFE-997A11B7D505}" type="pres">
      <dgm:prSet presAssocID="{4203F161-3881-4758-A1FF-E729AD793BA6}" presName="box" presStyleLbl="node1" presStyleIdx="0" presStyleCnt="3" custScaleY="64952" custLinFactNeighborY="2401"/>
      <dgm:spPr/>
      <dgm:t>
        <a:bodyPr/>
        <a:lstStyle/>
        <a:p>
          <a:endParaRPr lang="ru-RU"/>
        </a:p>
      </dgm:t>
    </dgm:pt>
    <dgm:pt modelId="{B0CF1B9A-F706-466E-8BCB-D2BCCAE96EE7}" type="pres">
      <dgm:prSet presAssocID="{4203F161-3881-4758-A1FF-E729AD793BA6}" presName="img" presStyleLbl="fgImgPlace1" presStyleIdx="0" presStyleCnt="3" custScaleX="65813" custScaleY="70439" custLinFactNeighborX="-4109" custLinFactNeighborY="4471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EECE6A87-89D5-47D3-A40E-D267E452E8B7}" type="pres">
      <dgm:prSet presAssocID="{4203F161-3881-4758-A1FF-E729AD793BA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000321-D9FE-42FC-8564-5522D238F77B}" type="pres">
      <dgm:prSet presAssocID="{CA659A59-FE05-4AD4-A9C6-E9F9055F587A}" presName="spacer" presStyleCnt="0"/>
      <dgm:spPr/>
      <dgm:t>
        <a:bodyPr/>
        <a:lstStyle/>
        <a:p>
          <a:endParaRPr lang="ru-RU"/>
        </a:p>
      </dgm:t>
    </dgm:pt>
    <dgm:pt modelId="{91F054E6-9ED0-4B01-98B2-CE2E312F6547}" type="pres">
      <dgm:prSet presAssocID="{62B98FF5-BFD5-4142-B985-2EC60A1A01A9}" presName="comp" presStyleCnt="0"/>
      <dgm:spPr/>
      <dgm:t>
        <a:bodyPr/>
        <a:lstStyle/>
        <a:p>
          <a:endParaRPr lang="ru-RU"/>
        </a:p>
      </dgm:t>
    </dgm:pt>
    <dgm:pt modelId="{7F466651-ECB5-42EC-9754-40577A505D61}" type="pres">
      <dgm:prSet presAssocID="{62B98FF5-BFD5-4142-B985-2EC60A1A01A9}" presName="box" presStyleLbl="node1" presStyleIdx="1" presStyleCnt="3" custScaleY="66459"/>
      <dgm:spPr/>
      <dgm:t>
        <a:bodyPr/>
        <a:lstStyle/>
        <a:p>
          <a:endParaRPr lang="ru-RU"/>
        </a:p>
      </dgm:t>
    </dgm:pt>
    <dgm:pt modelId="{EA43683F-2D6E-4CD9-9BDE-D4A961393A36}" type="pres">
      <dgm:prSet presAssocID="{62B98FF5-BFD5-4142-B985-2EC60A1A01A9}" presName="img" presStyleLbl="fgImgPlace1" presStyleIdx="1" presStyleCnt="3" custScaleX="65813" custScaleY="72108" custLinFactNeighborX="-5481" custLinFactNeighborY="811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2472E9EF-0969-410A-9B63-88310FBB97BC}" type="pres">
      <dgm:prSet presAssocID="{62B98FF5-BFD5-4142-B985-2EC60A1A01A9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0294E5-DB47-498C-8C23-475DB8A6D3BD}" type="pres">
      <dgm:prSet presAssocID="{11135CAC-A227-4076-BC15-D76B17833F81}" presName="spacer" presStyleCnt="0"/>
      <dgm:spPr/>
      <dgm:t>
        <a:bodyPr/>
        <a:lstStyle/>
        <a:p>
          <a:endParaRPr lang="ru-RU"/>
        </a:p>
      </dgm:t>
    </dgm:pt>
    <dgm:pt modelId="{3ACC00F8-9EC6-4532-804E-93DBA9C506A6}" type="pres">
      <dgm:prSet presAssocID="{4A2D449B-C466-465B-B0B4-D77C806C1D39}" presName="comp" presStyleCnt="0"/>
      <dgm:spPr/>
      <dgm:t>
        <a:bodyPr/>
        <a:lstStyle/>
        <a:p>
          <a:endParaRPr lang="ru-RU"/>
        </a:p>
      </dgm:t>
    </dgm:pt>
    <dgm:pt modelId="{B0470969-CE27-40B6-AE3D-FE0F85CD389D}" type="pres">
      <dgm:prSet presAssocID="{4A2D449B-C466-465B-B0B4-D77C806C1D39}" presName="box" presStyleLbl="node1" presStyleIdx="2" presStyleCnt="3" custScaleY="70350"/>
      <dgm:spPr/>
      <dgm:t>
        <a:bodyPr/>
        <a:lstStyle/>
        <a:p>
          <a:endParaRPr lang="ru-RU"/>
        </a:p>
      </dgm:t>
    </dgm:pt>
    <dgm:pt modelId="{20B90594-80AF-4E7D-BC3C-2AEBF6922A81}" type="pres">
      <dgm:prSet presAssocID="{4A2D449B-C466-465B-B0B4-D77C806C1D39}" presName="img" presStyleLbl="fgImgPlace1" presStyleIdx="2" presStyleCnt="3" custScaleX="65813" custScaleY="72274" custLinFactNeighborX="-4111" custLinFactNeighborY="-1301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4E68D22F-4ABD-43F6-BEA8-B0B4C2AE736C}" type="pres">
      <dgm:prSet presAssocID="{4A2D449B-C466-465B-B0B4-D77C806C1D3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A5957D-4BAD-4BE2-85F5-EC986D7B3DF4}" type="presOf" srcId="{E6413EE9-5690-425E-9F86-5BE143D44B1A}" destId="{7F466651-ECB5-42EC-9754-40577A505D61}" srcOrd="0" destOrd="2" presId="urn:microsoft.com/office/officeart/2005/8/layout/vList4"/>
    <dgm:cxn modelId="{BCA00C1F-6786-4C3A-8162-40E6AAFDC284}" srcId="{62B98FF5-BFD5-4142-B985-2EC60A1A01A9}" destId="{9E1FA2E8-94FD-4D8F-8C50-B5F87C4D0B2A}" srcOrd="2" destOrd="0" parTransId="{D37DDF00-2EDD-4C6F-874B-C0AA4F39B5E4}" sibTransId="{19B166CC-6277-4895-819A-BD215CC2F711}"/>
    <dgm:cxn modelId="{9FB4F292-5F30-4064-9203-6CEE0269289C}" type="presOf" srcId="{B7027D07-C625-4647-B6D4-EA3CB23618E8}" destId="{E9E9029C-1109-4B66-BFFE-997A11B7D505}" srcOrd="0" destOrd="1" presId="urn:microsoft.com/office/officeart/2005/8/layout/vList4"/>
    <dgm:cxn modelId="{CA663FBD-58AC-4A56-9000-C8B51E7CFA4D}" type="presOf" srcId="{4203F161-3881-4758-A1FF-E729AD793BA6}" destId="{E9E9029C-1109-4B66-BFFE-997A11B7D505}" srcOrd="0" destOrd="0" presId="urn:microsoft.com/office/officeart/2005/8/layout/vList4"/>
    <dgm:cxn modelId="{6F145ADF-4C95-4C75-9866-9051CBF449AD}" type="presOf" srcId="{2C0AE134-8659-4954-BA33-B02E18CD0782}" destId="{E9E9029C-1109-4B66-BFFE-997A11B7D505}" srcOrd="0" destOrd="2" presId="urn:microsoft.com/office/officeart/2005/8/layout/vList4"/>
    <dgm:cxn modelId="{B90371B0-9F74-4BA3-A028-DFBC889E8E42}" type="presOf" srcId="{4A2D449B-C466-465B-B0B4-D77C806C1D39}" destId="{4E68D22F-4ABD-43F6-BEA8-B0B4C2AE736C}" srcOrd="1" destOrd="0" presId="urn:microsoft.com/office/officeart/2005/8/layout/vList4"/>
    <dgm:cxn modelId="{E38480BB-76CE-42AE-A093-B44D343A019B}" srcId="{4BF98E14-81D4-44A6-AF58-092CC465584C}" destId="{4A2D449B-C466-465B-B0B4-D77C806C1D39}" srcOrd="2" destOrd="0" parTransId="{8DD20AD2-27AF-4B07-9D9B-CD721761FFB5}" sibTransId="{7AC0870F-FEC3-4808-B99D-0D7617A853BA}"/>
    <dgm:cxn modelId="{51701571-CACE-4DDD-8EA8-B4B793BF6EF8}" type="presOf" srcId="{FED5C7F1-BA0F-4FA2-B45F-CEB5BE9947D4}" destId="{2472E9EF-0969-410A-9B63-88310FBB97BC}" srcOrd="1" destOrd="1" presId="urn:microsoft.com/office/officeart/2005/8/layout/vList4"/>
    <dgm:cxn modelId="{778E2C60-2536-4F3A-952F-5EF1ADE9400C}" srcId="{4BF98E14-81D4-44A6-AF58-092CC465584C}" destId="{4203F161-3881-4758-A1FF-E729AD793BA6}" srcOrd="0" destOrd="0" parTransId="{00A42E35-3667-464C-9815-9494402D1D13}" sibTransId="{CA659A59-FE05-4AD4-A9C6-E9F9055F587A}"/>
    <dgm:cxn modelId="{4A7CF203-29EE-4A93-A124-2D4A79F99E42}" type="presOf" srcId="{9E1FA2E8-94FD-4D8F-8C50-B5F87C4D0B2A}" destId="{7F466651-ECB5-42EC-9754-40577A505D61}" srcOrd="0" destOrd="3" presId="urn:microsoft.com/office/officeart/2005/8/layout/vList4"/>
    <dgm:cxn modelId="{AD6843D8-FBFC-4A2A-BDBA-258C0DD10F9A}" type="presOf" srcId="{D3731517-63E0-4A77-A578-89D99E0F164D}" destId="{4E68D22F-4ABD-43F6-BEA8-B0B4C2AE736C}" srcOrd="1" destOrd="1" presId="urn:microsoft.com/office/officeart/2005/8/layout/vList4"/>
    <dgm:cxn modelId="{25C5CC12-1913-4AE7-B5C0-B22C6C3E12D6}" srcId="{62B98FF5-BFD5-4142-B985-2EC60A1A01A9}" destId="{E6413EE9-5690-425E-9F86-5BE143D44B1A}" srcOrd="1" destOrd="0" parTransId="{7F71BF8E-BF91-44F6-82C2-165B0565236F}" sibTransId="{DB2DFD38-738F-47FD-8D81-6993590C9072}"/>
    <dgm:cxn modelId="{A9494FF5-8C50-4794-8F3C-481F8625E1D6}" type="presOf" srcId="{62B98FF5-BFD5-4142-B985-2EC60A1A01A9}" destId="{2472E9EF-0969-410A-9B63-88310FBB97BC}" srcOrd="1" destOrd="0" presId="urn:microsoft.com/office/officeart/2005/8/layout/vList4"/>
    <dgm:cxn modelId="{C060DE07-63DA-4C72-8249-A68048CFF244}" type="presOf" srcId="{62B98FF5-BFD5-4142-B985-2EC60A1A01A9}" destId="{7F466651-ECB5-42EC-9754-40577A505D61}" srcOrd="0" destOrd="0" presId="urn:microsoft.com/office/officeart/2005/8/layout/vList4"/>
    <dgm:cxn modelId="{FC9D9A31-742C-4211-A490-FF75DE3A2EBB}" type="presOf" srcId="{4BF98E14-81D4-44A6-AF58-092CC465584C}" destId="{5B1CFE77-AEFD-411B-83B9-35FCDD63961B}" srcOrd="0" destOrd="0" presId="urn:microsoft.com/office/officeart/2005/8/layout/vList4"/>
    <dgm:cxn modelId="{C9F8D69F-982F-44DB-AB17-1DCCC6E4D757}" type="presOf" srcId="{4A2D449B-C466-465B-B0B4-D77C806C1D39}" destId="{B0470969-CE27-40B6-AE3D-FE0F85CD389D}" srcOrd="0" destOrd="0" presId="urn:microsoft.com/office/officeart/2005/8/layout/vList4"/>
    <dgm:cxn modelId="{65760FD9-21EA-424E-8299-378370E96A19}" type="presOf" srcId="{B7027D07-C625-4647-B6D4-EA3CB23618E8}" destId="{EECE6A87-89D5-47D3-A40E-D267E452E8B7}" srcOrd="1" destOrd="1" presId="urn:microsoft.com/office/officeart/2005/8/layout/vList4"/>
    <dgm:cxn modelId="{E30148FD-5D8D-47E7-BD0E-21EC15224BC2}" srcId="{4203F161-3881-4758-A1FF-E729AD793BA6}" destId="{2C0AE134-8659-4954-BA33-B02E18CD0782}" srcOrd="1" destOrd="0" parTransId="{0BCA9F59-B052-40EC-B206-C78E5582C79F}" sibTransId="{BF86E772-5A49-4BEB-A2AD-FEE6173F6CDC}"/>
    <dgm:cxn modelId="{43452C1C-9EDD-4177-9F12-AF4776406205}" srcId="{4203F161-3881-4758-A1FF-E729AD793BA6}" destId="{B7027D07-C625-4647-B6D4-EA3CB23618E8}" srcOrd="0" destOrd="0" parTransId="{5091FD17-CC7E-4009-8E57-3D3EA5D30BE4}" sibTransId="{11F69075-4792-4C0D-871C-848EFCBD9279}"/>
    <dgm:cxn modelId="{CCE5B22A-3462-40BC-8907-4170B1F2911A}" type="presOf" srcId="{E6413EE9-5690-425E-9F86-5BE143D44B1A}" destId="{2472E9EF-0969-410A-9B63-88310FBB97BC}" srcOrd="1" destOrd="2" presId="urn:microsoft.com/office/officeart/2005/8/layout/vList4"/>
    <dgm:cxn modelId="{76E04240-C15B-4BEF-ABD7-DE1635094887}" srcId="{62B98FF5-BFD5-4142-B985-2EC60A1A01A9}" destId="{FED5C7F1-BA0F-4FA2-B45F-CEB5BE9947D4}" srcOrd="0" destOrd="0" parTransId="{5FDDBEFC-3417-4A13-939D-2C7A20447749}" sibTransId="{B4BCC7D4-1868-4AB4-9EDF-A804FEA9E09B}"/>
    <dgm:cxn modelId="{5727B6C7-0106-456B-B1BF-AEBCC55C2D35}" srcId="{4BF98E14-81D4-44A6-AF58-092CC465584C}" destId="{62B98FF5-BFD5-4142-B985-2EC60A1A01A9}" srcOrd="1" destOrd="0" parTransId="{2646E1DC-2B52-4E25-A5B5-1DDECD74BD72}" sibTransId="{11135CAC-A227-4076-BC15-D76B17833F81}"/>
    <dgm:cxn modelId="{14475DDB-CB08-474D-8EAC-066F59A005C0}" type="presOf" srcId="{AE17B874-A9A1-402F-9627-D2D68765384A}" destId="{4E68D22F-4ABD-43F6-BEA8-B0B4C2AE736C}" srcOrd="1" destOrd="2" presId="urn:microsoft.com/office/officeart/2005/8/layout/vList4"/>
    <dgm:cxn modelId="{A1BFCE65-D2A9-4A48-8E0B-841B36C791FE}" srcId="{4A2D449B-C466-465B-B0B4-D77C806C1D39}" destId="{D3731517-63E0-4A77-A578-89D99E0F164D}" srcOrd="0" destOrd="0" parTransId="{36300808-C025-4AB2-B834-9B58577F7BDB}" sibTransId="{7C8FA9AD-8B04-4F0A-977E-5DD82C16ABAF}"/>
    <dgm:cxn modelId="{EF388A2C-9F15-42FE-AD0A-7AC07DD47A3E}" type="presOf" srcId="{AE17B874-A9A1-402F-9627-D2D68765384A}" destId="{B0470969-CE27-40B6-AE3D-FE0F85CD389D}" srcOrd="0" destOrd="2" presId="urn:microsoft.com/office/officeart/2005/8/layout/vList4"/>
    <dgm:cxn modelId="{9C038E58-9989-4E8B-A3DF-7EBF07CDCF3A}" type="presOf" srcId="{2C0AE134-8659-4954-BA33-B02E18CD0782}" destId="{EECE6A87-89D5-47D3-A40E-D267E452E8B7}" srcOrd="1" destOrd="2" presId="urn:microsoft.com/office/officeart/2005/8/layout/vList4"/>
    <dgm:cxn modelId="{0F081CA0-A2DF-4324-BDA7-C8F37440FDAE}" type="presOf" srcId="{9E1FA2E8-94FD-4D8F-8C50-B5F87C4D0B2A}" destId="{2472E9EF-0969-410A-9B63-88310FBB97BC}" srcOrd="1" destOrd="3" presId="urn:microsoft.com/office/officeart/2005/8/layout/vList4"/>
    <dgm:cxn modelId="{88159268-F233-442A-BC7F-C7C91E40FBCF}" srcId="{4A2D449B-C466-465B-B0B4-D77C806C1D39}" destId="{AE17B874-A9A1-402F-9627-D2D68765384A}" srcOrd="1" destOrd="0" parTransId="{05607317-87AC-4308-83EF-713C07B17DBE}" sibTransId="{6685354A-0D32-498C-B154-A3BE2F8AF0D5}"/>
    <dgm:cxn modelId="{5480ABA3-1EC6-4BB6-B8BE-D54593FDFFB5}" type="presOf" srcId="{D3731517-63E0-4A77-A578-89D99E0F164D}" destId="{B0470969-CE27-40B6-AE3D-FE0F85CD389D}" srcOrd="0" destOrd="1" presId="urn:microsoft.com/office/officeart/2005/8/layout/vList4"/>
    <dgm:cxn modelId="{66A51898-1D01-4469-9E54-6F893103E420}" type="presOf" srcId="{FED5C7F1-BA0F-4FA2-B45F-CEB5BE9947D4}" destId="{7F466651-ECB5-42EC-9754-40577A505D61}" srcOrd="0" destOrd="1" presId="urn:microsoft.com/office/officeart/2005/8/layout/vList4"/>
    <dgm:cxn modelId="{7BBD7E0F-ADA2-4292-8A80-EB6ED6BBE897}" type="presOf" srcId="{4203F161-3881-4758-A1FF-E729AD793BA6}" destId="{EECE6A87-89D5-47D3-A40E-D267E452E8B7}" srcOrd="1" destOrd="0" presId="urn:microsoft.com/office/officeart/2005/8/layout/vList4"/>
    <dgm:cxn modelId="{9D42EE2D-2663-45AF-81EA-AD22D2831F2A}" type="presParOf" srcId="{5B1CFE77-AEFD-411B-83B9-35FCDD63961B}" destId="{E0766977-946F-412E-9274-CC2EEAD76FD8}" srcOrd="0" destOrd="0" presId="urn:microsoft.com/office/officeart/2005/8/layout/vList4"/>
    <dgm:cxn modelId="{68B1DB3E-9601-442C-A807-C56EB05B91FE}" type="presParOf" srcId="{E0766977-946F-412E-9274-CC2EEAD76FD8}" destId="{E9E9029C-1109-4B66-BFFE-997A11B7D505}" srcOrd="0" destOrd="0" presId="urn:microsoft.com/office/officeart/2005/8/layout/vList4"/>
    <dgm:cxn modelId="{C05DDCB0-C12D-4579-B9D2-D8F82E5020D2}" type="presParOf" srcId="{E0766977-946F-412E-9274-CC2EEAD76FD8}" destId="{B0CF1B9A-F706-466E-8BCB-D2BCCAE96EE7}" srcOrd="1" destOrd="0" presId="urn:microsoft.com/office/officeart/2005/8/layout/vList4"/>
    <dgm:cxn modelId="{D71B5DEB-0343-4B7F-A3DD-D04F601924E0}" type="presParOf" srcId="{E0766977-946F-412E-9274-CC2EEAD76FD8}" destId="{EECE6A87-89D5-47D3-A40E-D267E452E8B7}" srcOrd="2" destOrd="0" presId="urn:microsoft.com/office/officeart/2005/8/layout/vList4"/>
    <dgm:cxn modelId="{5D66F804-A703-4DC5-92ED-C5F976FF3DEF}" type="presParOf" srcId="{5B1CFE77-AEFD-411B-83B9-35FCDD63961B}" destId="{C9000321-D9FE-42FC-8564-5522D238F77B}" srcOrd="1" destOrd="0" presId="urn:microsoft.com/office/officeart/2005/8/layout/vList4"/>
    <dgm:cxn modelId="{4F37FD8F-1B49-4637-A575-8B6D8D6FAEE0}" type="presParOf" srcId="{5B1CFE77-AEFD-411B-83B9-35FCDD63961B}" destId="{91F054E6-9ED0-4B01-98B2-CE2E312F6547}" srcOrd="2" destOrd="0" presId="urn:microsoft.com/office/officeart/2005/8/layout/vList4"/>
    <dgm:cxn modelId="{A771B5B7-39D9-4B9A-A7D7-8852B7D631F8}" type="presParOf" srcId="{91F054E6-9ED0-4B01-98B2-CE2E312F6547}" destId="{7F466651-ECB5-42EC-9754-40577A505D61}" srcOrd="0" destOrd="0" presId="urn:microsoft.com/office/officeart/2005/8/layout/vList4"/>
    <dgm:cxn modelId="{EEA9028F-65DB-4127-963B-CF6E19F2D5B2}" type="presParOf" srcId="{91F054E6-9ED0-4B01-98B2-CE2E312F6547}" destId="{EA43683F-2D6E-4CD9-9BDE-D4A961393A36}" srcOrd="1" destOrd="0" presId="urn:microsoft.com/office/officeart/2005/8/layout/vList4"/>
    <dgm:cxn modelId="{260E6415-4946-4E43-A3A5-18D4E185D6A6}" type="presParOf" srcId="{91F054E6-9ED0-4B01-98B2-CE2E312F6547}" destId="{2472E9EF-0969-410A-9B63-88310FBB97BC}" srcOrd="2" destOrd="0" presId="urn:microsoft.com/office/officeart/2005/8/layout/vList4"/>
    <dgm:cxn modelId="{DC3D703D-89F2-4641-9A1E-68185F59DE19}" type="presParOf" srcId="{5B1CFE77-AEFD-411B-83B9-35FCDD63961B}" destId="{280294E5-DB47-498C-8C23-475DB8A6D3BD}" srcOrd="3" destOrd="0" presId="urn:microsoft.com/office/officeart/2005/8/layout/vList4"/>
    <dgm:cxn modelId="{61349322-3D2A-4283-9D31-ED6521B77D97}" type="presParOf" srcId="{5B1CFE77-AEFD-411B-83B9-35FCDD63961B}" destId="{3ACC00F8-9EC6-4532-804E-93DBA9C506A6}" srcOrd="4" destOrd="0" presId="urn:microsoft.com/office/officeart/2005/8/layout/vList4"/>
    <dgm:cxn modelId="{5FA07530-2CA8-4564-B734-8374AD291E56}" type="presParOf" srcId="{3ACC00F8-9EC6-4532-804E-93DBA9C506A6}" destId="{B0470969-CE27-40B6-AE3D-FE0F85CD389D}" srcOrd="0" destOrd="0" presId="urn:microsoft.com/office/officeart/2005/8/layout/vList4"/>
    <dgm:cxn modelId="{23B9A0DC-E7B3-4992-B37C-FBE24EA78D87}" type="presParOf" srcId="{3ACC00F8-9EC6-4532-804E-93DBA9C506A6}" destId="{20B90594-80AF-4E7D-BC3C-2AEBF6922A81}" srcOrd="1" destOrd="0" presId="urn:microsoft.com/office/officeart/2005/8/layout/vList4"/>
    <dgm:cxn modelId="{B7C7377F-0AB3-438C-907B-E470D3297D00}" type="presParOf" srcId="{3ACC00F8-9EC6-4532-804E-93DBA9C506A6}" destId="{4E68D22F-4ABD-43F6-BEA8-B0B4C2AE736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E85601-CBB9-4CBF-B9A7-260B6069DE66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1279CF1-1CD6-4375-BF08-61A3ABFD0F79}" type="pres">
      <dgm:prSet presAssocID="{ECE85601-CBB9-4CBF-B9A7-260B6069D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9A4FBAA-F70B-442D-8F13-B92775B09F79}" type="presOf" srcId="{ECE85601-CBB9-4CBF-B9A7-260B6069DE66}" destId="{F1279CF1-1CD6-4375-BF08-61A3ABFD0F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B48E8E-6095-4262-837F-1055C83F093C}" type="doc">
      <dgm:prSet loTypeId="urn:microsoft.com/office/officeart/2005/8/layout/process4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C0E42C4-29A7-4D4B-877A-22D22834CC1E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600" b="1" dirty="0" smtClean="0">
              <a:latin typeface="Century Gothic" panose="020B0502020202020204" pitchFamily="34" charset="0"/>
            </a:rPr>
            <a:t>Регистрация природопользователя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B4BA5DAC-4D6A-48B5-BEDF-863C4988FD99}" type="parTrans" cxnId="{474D6975-06CE-4040-BE58-7BBFA2FD3FF5}">
      <dgm:prSet/>
      <dgm:spPr/>
      <dgm:t>
        <a:bodyPr/>
        <a:lstStyle/>
        <a:p>
          <a:endParaRPr lang="ru-RU"/>
        </a:p>
      </dgm:t>
    </dgm:pt>
    <dgm:pt modelId="{F0AC5874-5CB5-4CEF-B18A-904B7DEA4F94}" type="sibTrans" cxnId="{474D6975-06CE-4040-BE58-7BBFA2FD3FF5}">
      <dgm:prSet/>
      <dgm:spPr/>
      <dgm:t>
        <a:bodyPr/>
        <a:lstStyle/>
        <a:p>
          <a:endParaRPr lang="ru-RU"/>
        </a:p>
      </dgm:t>
    </dgm:pt>
    <dgm:pt modelId="{62D5E1B2-395C-4EFC-BB86-111E74AC9D98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100" dirty="0" smtClean="0">
              <a:latin typeface="Century Gothic" panose="020B0502020202020204" pitchFamily="34" charset="0"/>
            </a:rPr>
            <a:t>Электронно-цифровая подпись</a:t>
          </a:r>
          <a:endParaRPr lang="ru-RU" sz="1100" dirty="0">
            <a:latin typeface="Century Gothic" panose="020B0502020202020204" pitchFamily="34" charset="0"/>
          </a:endParaRPr>
        </a:p>
      </dgm:t>
    </dgm:pt>
    <dgm:pt modelId="{48366422-2434-4AB0-A117-EECF46CC6EEF}" type="parTrans" cxnId="{CF5FBFA7-BCAE-4673-84A2-D9621FF342C1}">
      <dgm:prSet/>
      <dgm:spPr/>
      <dgm:t>
        <a:bodyPr/>
        <a:lstStyle/>
        <a:p>
          <a:endParaRPr lang="ru-RU"/>
        </a:p>
      </dgm:t>
    </dgm:pt>
    <dgm:pt modelId="{0CA0D719-0DAD-4622-8B88-C536F9868A62}" type="sibTrans" cxnId="{CF5FBFA7-BCAE-4673-84A2-D9621FF342C1}">
      <dgm:prSet/>
      <dgm:spPr/>
      <dgm:t>
        <a:bodyPr/>
        <a:lstStyle/>
        <a:p>
          <a:endParaRPr lang="ru-RU"/>
        </a:p>
      </dgm:t>
    </dgm:pt>
    <dgm:pt modelId="{E159387E-7C75-4DEC-872D-77ABF5A294CE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600" b="1" dirty="0" smtClean="0">
              <a:latin typeface="Century Gothic" panose="020B0502020202020204" pitchFamily="34" charset="0"/>
            </a:rPr>
            <a:t>Создание производственных площадок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32303B22-BF6C-4FD9-93E6-F628171B196F}" type="parTrans" cxnId="{8B45819D-2CD5-437B-B625-D6BD894002B8}">
      <dgm:prSet/>
      <dgm:spPr/>
      <dgm:t>
        <a:bodyPr/>
        <a:lstStyle/>
        <a:p>
          <a:endParaRPr lang="ru-RU"/>
        </a:p>
      </dgm:t>
    </dgm:pt>
    <dgm:pt modelId="{809EEA60-E47E-42DC-9565-B1E6313C12AD}" type="sibTrans" cxnId="{8B45819D-2CD5-437B-B625-D6BD894002B8}">
      <dgm:prSet/>
      <dgm:spPr/>
      <dgm:t>
        <a:bodyPr/>
        <a:lstStyle/>
        <a:p>
          <a:endParaRPr lang="ru-RU"/>
        </a:p>
      </dgm:t>
    </dgm:pt>
    <dgm:pt modelId="{67EB9459-9FDB-44B8-9809-E1C4FD9CECAE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Описание производства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4655F2B6-30E8-428E-95DF-53D7063792A3}" type="parTrans" cxnId="{97B5DB0F-EF13-4C26-ABC0-AE1CC51B8E42}">
      <dgm:prSet/>
      <dgm:spPr/>
      <dgm:t>
        <a:bodyPr/>
        <a:lstStyle/>
        <a:p>
          <a:endParaRPr lang="ru-RU"/>
        </a:p>
      </dgm:t>
    </dgm:pt>
    <dgm:pt modelId="{F5C8AF5A-41E7-4171-BA2C-C54395038680}" type="sibTrans" cxnId="{97B5DB0F-EF13-4C26-ABC0-AE1CC51B8E42}">
      <dgm:prSet/>
      <dgm:spPr/>
      <dgm:t>
        <a:bodyPr/>
        <a:lstStyle/>
        <a:p>
          <a:endParaRPr lang="ru-RU"/>
        </a:p>
      </dgm:t>
    </dgm:pt>
    <dgm:pt modelId="{C58E046D-AE0A-4EF6-8E66-190C26C63218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600" b="1" dirty="0" smtClean="0">
              <a:latin typeface="Century Gothic" panose="020B0502020202020204" pitchFamily="34" charset="0"/>
            </a:rPr>
            <a:t>Пространственная привязка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0C390CC7-404F-469D-9C7F-85D17690C096}" type="parTrans" cxnId="{76311BDF-7D7D-497B-94FE-46F0492AD859}">
      <dgm:prSet/>
      <dgm:spPr/>
      <dgm:t>
        <a:bodyPr/>
        <a:lstStyle/>
        <a:p>
          <a:endParaRPr lang="ru-RU"/>
        </a:p>
      </dgm:t>
    </dgm:pt>
    <dgm:pt modelId="{BA88D5A2-4B07-4FF8-84BD-B867CE8476FB}" type="sibTrans" cxnId="{76311BDF-7D7D-497B-94FE-46F0492AD859}">
      <dgm:prSet/>
      <dgm:spPr/>
      <dgm:t>
        <a:bodyPr/>
        <a:lstStyle/>
        <a:p>
          <a:endParaRPr lang="ru-RU"/>
        </a:p>
      </dgm:t>
    </dgm:pt>
    <dgm:pt modelId="{9FB0C301-9921-412E-B8CE-2666E44DF006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100" dirty="0" smtClean="0">
              <a:latin typeface="Century Gothic" panose="020B0502020202020204" pitchFamily="34" charset="0"/>
            </a:rPr>
            <a:t>Автоматическое нанесение границ</a:t>
          </a:r>
          <a:endParaRPr lang="ru-RU" sz="1100" b="0" dirty="0">
            <a:latin typeface="Century Gothic" panose="020B0502020202020204" pitchFamily="34" charset="0"/>
          </a:endParaRPr>
        </a:p>
      </dgm:t>
    </dgm:pt>
    <dgm:pt modelId="{AA7F023B-946F-45DC-8805-B1A0C8E63502}" type="parTrans" cxnId="{06360196-54BB-4BCE-9D52-C10EB6915FA1}">
      <dgm:prSet/>
      <dgm:spPr/>
      <dgm:t>
        <a:bodyPr/>
        <a:lstStyle/>
        <a:p>
          <a:endParaRPr lang="ru-RU"/>
        </a:p>
      </dgm:t>
    </dgm:pt>
    <dgm:pt modelId="{01D4D656-4754-46E0-B982-0530D151A8E3}" type="sibTrans" cxnId="{06360196-54BB-4BCE-9D52-C10EB6915FA1}">
      <dgm:prSet/>
      <dgm:spPr/>
      <dgm:t>
        <a:bodyPr/>
        <a:lstStyle/>
        <a:p>
          <a:endParaRPr lang="ru-RU"/>
        </a:p>
      </dgm:t>
    </dgm:pt>
    <dgm:pt modelId="{365F85FF-0E3E-4C39-BA85-0FE808BE7E6F}">
      <dgm:prSet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Внесение данных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F71F49B8-520E-4865-A3D6-F19F4358F981}" type="parTrans" cxnId="{F930D492-443E-4E0A-B4C7-A604040F6B7A}">
      <dgm:prSet/>
      <dgm:spPr/>
      <dgm:t>
        <a:bodyPr/>
        <a:lstStyle/>
        <a:p>
          <a:endParaRPr lang="ru-RU"/>
        </a:p>
      </dgm:t>
    </dgm:pt>
    <dgm:pt modelId="{4861D76B-371D-46A5-8748-BC8980CF6AFC}" type="sibTrans" cxnId="{F930D492-443E-4E0A-B4C7-A604040F6B7A}">
      <dgm:prSet/>
      <dgm:spPr/>
      <dgm:t>
        <a:bodyPr/>
        <a:lstStyle/>
        <a:p>
          <a:endParaRPr lang="ru-RU"/>
        </a:p>
      </dgm:t>
    </dgm:pt>
    <dgm:pt modelId="{11E3BDF0-352F-43A0-A2E9-5460F6F85637}">
      <dgm:prSet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600" b="1" dirty="0" smtClean="0">
              <a:latin typeface="Century Gothic" panose="020B0502020202020204" pitchFamily="34" charset="0"/>
            </a:rPr>
            <a:t>Заполнение отчета</a:t>
          </a:r>
          <a:endParaRPr lang="ru-RU" sz="1600" b="1" dirty="0">
            <a:latin typeface="Century Gothic" panose="020B0502020202020204" pitchFamily="34" charset="0"/>
          </a:endParaRPr>
        </a:p>
      </dgm:t>
    </dgm:pt>
    <dgm:pt modelId="{030CD3F5-BE9A-46FD-B350-4DBCE3A92131}" type="parTrans" cxnId="{3FF04EB5-44A9-4727-9C6E-E798736A40AE}">
      <dgm:prSet/>
      <dgm:spPr/>
      <dgm:t>
        <a:bodyPr/>
        <a:lstStyle/>
        <a:p>
          <a:endParaRPr lang="ru-RU"/>
        </a:p>
      </dgm:t>
    </dgm:pt>
    <dgm:pt modelId="{1366AF47-7DBF-42DC-B6C0-4ECADFB9BC8D}" type="sibTrans" cxnId="{3FF04EB5-44A9-4727-9C6E-E798736A40AE}">
      <dgm:prSet/>
      <dgm:spPr/>
      <dgm:t>
        <a:bodyPr/>
        <a:lstStyle/>
        <a:p>
          <a:endParaRPr lang="ru-RU"/>
        </a:p>
      </dgm:t>
    </dgm:pt>
    <dgm:pt modelId="{55CB147C-820D-4B2C-97F3-123B5D4F70CF}">
      <dgm:prSet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Отчетный период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5488AE65-3FCE-4655-8158-6AEC73EC89D8}" type="sibTrans" cxnId="{DF52AD6C-2814-4DF9-B1C4-26BFC1FB5CA1}">
      <dgm:prSet/>
      <dgm:spPr/>
      <dgm:t>
        <a:bodyPr/>
        <a:lstStyle/>
        <a:p>
          <a:endParaRPr lang="ru-RU"/>
        </a:p>
      </dgm:t>
    </dgm:pt>
    <dgm:pt modelId="{359EDD5C-296C-4D39-818C-4E49584D872A}" type="parTrans" cxnId="{DF52AD6C-2814-4DF9-B1C4-26BFC1FB5CA1}">
      <dgm:prSet/>
      <dgm:spPr/>
      <dgm:t>
        <a:bodyPr/>
        <a:lstStyle/>
        <a:p>
          <a:endParaRPr lang="ru-RU"/>
        </a:p>
      </dgm:t>
    </dgm:pt>
    <dgm:pt modelId="{64A7B6AD-B3B3-4670-8A75-4F5873DF782D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Добавление координат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1F549D1F-07DE-40D0-88E8-1EA12020F4DA}" type="sibTrans" cxnId="{6413D2C0-09D4-4044-8B9D-771AC29467A3}">
      <dgm:prSet/>
      <dgm:spPr/>
      <dgm:t>
        <a:bodyPr/>
        <a:lstStyle/>
        <a:p>
          <a:endParaRPr lang="ru-RU"/>
        </a:p>
      </dgm:t>
    </dgm:pt>
    <dgm:pt modelId="{730CBFEA-ED9B-43F2-B282-87D533B40566}" type="parTrans" cxnId="{6413D2C0-09D4-4044-8B9D-771AC29467A3}">
      <dgm:prSet/>
      <dgm:spPr/>
      <dgm:t>
        <a:bodyPr/>
        <a:lstStyle/>
        <a:p>
          <a:endParaRPr lang="ru-RU"/>
        </a:p>
      </dgm:t>
    </dgm:pt>
    <dgm:pt modelId="{7B31D7CE-4562-4CFB-8C28-37725B4DB894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Добавление площадки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23E140F6-0C33-47A1-8EF2-8103AD7D3251}" type="sibTrans" cxnId="{CE1BE16C-5A78-4889-ACD1-4C400807E1F7}">
      <dgm:prSet/>
      <dgm:spPr/>
      <dgm:t>
        <a:bodyPr/>
        <a:lstStyle/>
        <a:p>
          <a:endParaRPr lang="ru-RU"/>
        </a:p>
      </dgm:t>
    </dgm:pt>
    <dgm:pt modelId="{D9165C1A-C0D6-4383-8B75-457DC60F9106}" type="parTrans" cxnId="{CE1BE16C-5A78-4889-ACD1-4C400807E1F7}">
      <dgm:prSet/>
      <dgm:spPr/>
      <dgm:t>
        <a:bodyPr/>
        <a:lstStyle/>
        <a:p>
          <a:endParaRPr lang="ru-RU"/>
        </a:p>
      </dgm:t>
    </dgm:pt>
    <dgm:pt modelId="{D2CAE893-3B2F-4B3A-A4C8-34546FC69961}">
      <dgm:prSet phldrT="[Текст]"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400" dirty="0" smtClean="0">
              <a:latin typeface="Century Gothic" panose="020B0502020202020204" pitchFamily="34" charset="0"/>
            </a:rPr>
            <a:t>Учетные данные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85792485-4208-4AD8-8F5F-BAEFD24EC36E}" type="sibTrans" cxnId="{26E38A0C-66C3-4E21-9EE2-9C40611D59C2}">
      <dgm:prSet/>
      <dgm:spPr/>
      <dgm:t>
        <a:bodyPr/>
        <a:lstStyle/>
        <a:p>
          <a:endParaRPr lang="ru-RU"/>
        </a:p>
      </dgm:t>
    </dgm:pt>
    <dgm:pt modelId="{F73BD58D-BC16-4065-BB9A-1D9DB8C23D8F}" type="parTrans" cxnId="{26E38A0C-66C3-4E21-9EE2-9C40611D59C2}">
      <dgm:prSet/>
      <dgm:spPr/>
      <dgm:t>
        <a:bodyPr/>
        <a:lstStyle/>
        <a:p>
          <a:endParaRPr lang="ru-RU"/>
        </a:p>
      </dgm:t>
    </dgm:pt>
    <dgm:pt modelId="{BF4DCD8A-C40D-4D47-A0DC-05B4B64E9E69}">
      <dgm:prSet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600" b="1" dirty="0" smtClean="0">
              <a:latin typeface="Century Gothic" panose="020B0502020202020204" pitchFamily="34" charset="0"/>
            </a:rPr>
            <a:t>Аналитика (в перспективе)</a:t>
          </a:r>
          <a:endParaRPr lang="ru-RU" sz="1600" dirty="0">
            <a:latin typeface="Century Gothic" panose="020B0502020202020204" pitchFamily="34" charset="0"/>
          </a:endParaRPr>
        </a:p>
      </dgm:t>
    </dgm:pt>
    <dgm:pt modelId="{FC5EE1CA-8AB6-4787-A83B-7B54914A05B2}" type="parTrans" cxnId="{40F4E0C8-F2A7-4AAA-A64F-4F950EFAD2EC}">
      <dgm:prSet/>
      <dgm:spPr/>
      <dgm:t>
        <a:bodyPr/>
        <a:lstStyle/>
        <a:p>
          <a:endParaRPr lang="ru-RU"/>
        </a:p>
      </dgm:t>
    </dgm:pt>
    <dgm:pt modelId="{AE58046E-73C3-48AC-8C7F-DD0A6FF390EB}" type="sibTrans" cxnId="{40F4E0C8-F2A7-4AAA-A64F-4F950EFAD2EC}">
      <dgm:prSet/>
      <dgm:spPr/>
      <dgm:t>
        <a:bodyPr/>
        <a:lstStyle/>
        <a:p>
          <a:endParaRPr lang="ru-RU"/>
        </a:p>
      </dgm:t>
    </dgm:pt>
    <dgm:pt modelId="{39D544A3-9D9A-4F57-BBA1-EF8963E428F6}">
      <dgm:prSet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dirty="0" smtClean="0">
              <a:latin typeface="Century Gothic" panose="020B0502020202020204" pitchFamily="34" charset="0"/>
            </a:rPr>
            <a:t>Графические инструменты</a:t>
          </a:r>
          <a:endParaRPr lang="ru-RU" dirty="0">
            <a:latin typeface="Century Gothic" panose="020B0502020202020204" pitchFamily="34" charset="0"/>
          </a:endParaRPr>
        </a:p>
      </dgm:t>
    </dgm:pt>
    <dgm:pt modelId="{296A90D2-D749-48DF-9A81-9A80D1305157}" type="parTrans" cxnId="{4D2391D9-B8F9-42A3-8483-0D1EE83D84F5}">
      <dgm:prSet/>
      <dgm:spPr/>
      <dgm:t>
        <a:bodyPr/>
        <a:lstStyle/>
        <a:p>
          <a:endParaRPr lang="ru-RU"/>
        </a:p>
      </dgm:t>
    </dgm:pt>
    <dgm:pt modelId="{6DD4AB15-E4A7-45FB-9F78-B7B2DE51ECE0}" type="sibTrans" cxnId="{4D2391D9-B8F9-42A3-8483-0D1EE83D84F5}">
      <dgm:prSet/>
      <dgm:spPr/>
      <dgm:t>
        <a:bodyPr/>
        <a:lstStyle/>
        <a:p>
          <a:endParaRPr lang="ru-RU"/>
        </a:p>
      </dgm:t>
    </dgm:pt>
    <dgm:pt modelId="{B01C9456-9DBE-4D50-8EA8-7518B08E158D}">
      <dgm:prSet custT="1"/>
      <dgm:spPr>
        <a:solidFill>
          <a:schemeClr val="bg1">
            <a:lumMod val="95000"/>
          </a:schemeClr>
        </a:solidFill>
        <a:ln w="1270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050" dirty="0" smtClean="0">
              <a:latin typeface="Century Gothic" panose="020B0502020202020204" pitchFamily="34" charset="0"/>
            </a:rPr>
            <a:t>Информационные панели с индикацией различных показателей</a:t>
          </a:r>
          <a:endParaRPr lang="ru-RU" sz="1050" dirty="0">
            <a:latin typeface="Century Gothic" panose="020B0502020202020204" pitchFamily="34" charset="0"/>
          </a:endParaRPr>
        </a:p>
      </dgm:t>
    </dgm:pt>
    <dgm:pt modelId="{9DB80367-0FE0-4A70-B056-88E27FDC9264}" type="parTrans" cxnId="{4CFE8B34-127C-4D0B-B406-818DB38A3410}">
      <dgm:prSet/>
      <dgm:spPr/>
      <dgm:t>
        <a:bodyPr/>
        <a:lstStyle/>
        <a:p>
          <a:endParaRPr lang="ru-RU"/>
        </a:p>
      </dgm:t>
    </dgm:pt>
    <dgm:pt modelId="{CE152F63-41AC-408E-8B71-F9444DD39CA9}" type="sibTrans" cxnId="{4CFE8B34-127C-4D0B-B406-818DB38A3410}">
      <dgm:prSet/>
      <dgm:spPr/>
      <dgm:t>
        <a:bodyPr/>
        <a:lstStyle/>
        <a:p>
          <a:endParaRPr lang="ru-RU"/>
        </a:p>
      </dgm:t>
    </dgm:pt>
    <dgm:pt modelId="{7D8CB622-D2B4-4389-95C3-EBF4DA946017}" type="pres">
      <dgm:prSet presAssocID="{6EB48E8E-6095-4262-837F-1055C83F093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DA425A-93ED-43D2-B472-11DC9D1EF2E6}" type="pres">
      <dgm:prSet presAssocID="{BF4DCD8A-C40D-4D47-A0DC-05B4B64E9E69}" presName="boxAndChildren" presStyleCnt="0"/>
      <dgm:spPr/>
    </dgm:pt>
    <dgm:pt modelId="{111D2655-2E81-40D2-B7AB-C0C4CEFF1E2B}" type="pres">
      <dgm:prSet presAssocID="{BF4DCD8A-C40D-4D47-A0DC-05B4B64E9E69}" presName="parentTextBox" presStyleLbl="node1" presStyleIdx="0" presStyleCnt="5"/>
      <dgm:spPr/>
      <dgm:t>
        <a:bodyPr/>
        <a:lstStyle/>
        <a:p>
          <a:endParaRPr lang="ru-RU"/>
        </a:p>
      </dgm:t>
    </dgm:pt>
    <dgm:pt modelId="{5974868D-482B-450A-8083-98BD53C8991B}" type="pres">
      <dgm:prSet presAssocID="{BF4DCD8A-C40D-4D47-A0DC-05B4B64E9E69}" presName="entireBox" presStyleLbl="node1" presStyleIdx="0" presStyleCnt="5"/>
      <dgm:spPr/>
      <dgm:t>
        <a:bodyPr/>
        <a:lstStyle/>
        <a:p>
          <a:endParaRPr lang="ru-RU"/>
        </a:p>
      </dgm:t>
    </dgm:pt>
    <dgm:pt modelId="{21A7E862-8B5B-4FA0-BB99-1E0CEFC3BAC9}" type="pres">
      <dgm:prSet presAssocID="{BF4DCD8A-C40D-4D47-A0DC-05B4B64E9E69}" presName="descendantBox" presStyleCnt="0"/>
      <dgm:spPr/>
    </dgm:pt>
    <dgm:pt modelId="{BA4DF4BE-87D1-4349-A379-EA46DC6F2F1B}" type="pres">
      <dgm:prSet presAssocID="{39D544A3-9D9A-4F57-BBA1-EF8963E428F6}" presName="childTextBox" presStyleLbl="fgAccFollowNode1" presStyleIdx="0" presStyleCnt="10" custScaleY="142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8E43E-0BD6-4B66-AE52-4A53F6C8DFF2}" type="pres">
      <dgm:prSet presAssocID="{B01C9456-9DBE-4D50-8EA8-7518B08E158D}" presName="childTextBox" presStyleLbl="fgAccFollowNode1" presStyleIdx="1" presStyleCnt="10" custScaleY="142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784A5-A6E6-41D9-800C-7B6B780580EF}" type="pres">
      <dgm:prSet presAssocID="{1366AF47-7DBF-42DC-B6C0-4ECADFB9BC8D}" presName="sp" presStyleCnt="0"/>
      <dgm:spPr/>
    </dgm:pt>
    <dgm:pt modelId="{A1383EA2-6405-43BF-824F-D46C0DE753E8}" type="pres">
      <dgm:prSet presAssocID="{11E3BDF0-352F-43A0-A2E9-5460F6F85637}" presName="arrowAndChildren" presStyleCnt="0"/>
      <dgm:spPr/>
    </dgm:pt>
    <dgm:pt modelId="{9E610900-D5C8-4CEC-AF70-B0CB916D5557}" type="pres">
      <dgm:prSet presAssocID="{11E3BDF0-352F-43A0-A2E9-5460F6F85637}" presName="parentTextArrow" presStyleLbl="node1" presStyleIdx="0" presStyleCnt="5"/>
      <dgm:spPr/>
      <dgm:t>
        <a:bodyPr/>
        <a:lstStyle/>
        <a:p>
          <a:endParaRPr lang="ru-RU"/>
        </a:p>
      </dgm:t>
    </dgm:pt>
    <dgm:pt modelId="{DB822D53-AF85-4D86-835E-5DBCD8D293D5}" type="pres">
      <dgm:prSet presAssocID="{11E3BDF0-352F-43A0-A2E9-5460F6F85637}" presName="arrow" presStyleLbl="node1" presStyleIdx="1" presStyleCnt="5"/>
      <dgm:spPr/>
      <dgm:t>
        <a:bodyPr/>
        <a:lstStyle/>
        <a:p>
          <a:endParaRPr lang="ru-RU"/>
        </a:p>
      </dgm:t>
    </dgm:pt>
    <dgm:pt modelId="{E541FE0A-E4CC-4B04-BB6E-AE72A8B9A467}" type="pres">
      <dgm:prSet presAssocID="{11E3BDF0-352F-43A0-A2E9-5460F6F85637}" presName="descendantArrow" presStyleCnt="0"/>
      <dgm:spPr/>
    </dgm:pt>
    <dgm:pt modelId="{B0DD43DB-30A7-4E30-9EFB-977A2706579C}" type="pres">
      <dgm:prSet presAssocID="{55CB147C-820D-4B2C-97F3-123B5D4F70CF}" presName="childTextArrow" presStyleLbl="fgAccFollowNode1" presStyleIdx="2" presStyleCnt="10" custScaleY="128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7176F-DF4E-46FC-B702-3A69A9E86668}" type="pres">
      <dgm:prSet presAssocID="{365F85FF-0E3E-4C39-BA85-0FE808BE7E6F}" presName="childTextArrow" presStyleLbl="fgAccFollowNode1" presStyleIdx="3" presStyleCnt="10" custScaleY="128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B8BE7-7A2C-426D-8B94-4842DE8902E6}" type="pres">
      <dgm:prSet presAssocID="{BA88D5A2-4B07-4FF8-84BD-B867CE8476FB}" presName="sp" presStyleCnt="0"/>
      <dgm:spPr/>
    </dgm:pt>
    <dgm:pt modelId="{D286C710-A022-4377-9700-81D7646EFF41}" type="pres">
      <dgm:prSet presAssocID="{C58E046D-AE0A-4EF6-8E66-190C26C63218}" presName="arrowAndChildren" presStyleCnt="0"/>
      <dgm:spPr/>
    </dgm:pt>
    <dgm:pt modelId="{B9C8D8C8-1787-40AB-AA8A-579258DCA9C9}" type="pres">
      <dgm:prSet presAssocID="{C58E046D-AE0A-4EF6-8E66-190C26C63218}" presName="parentTextArrow" presStyleLbl="node1" presStyleIdx="1" presStyleCnt="5"/>
      <dgm:spPr/>
      <dgm:t>
        <a:bodyPr/>
        <a:lstStyle/>
        <a:p>
          <a:endParaRPr lang="ru-RU"/>
        </a:p>
      </dgm:t>
    </dgm:pt>
    <dgm:pt modelId="{1619DFE0-F677-407F-B443-8ACBBA65D28B}" type="pres">
      <dgm:prSet presAssocID="{C58E046D-AE0A-4EF6-8E66-190C26C63218}" presName="arrow" presStyleLbl="node1" presStyleIdx="2" presStyleCnt="5"/>
      <dgm:spPr/>
      <dgm:t>
        <a:bodyPr/>
        <a:lstStyle/>
        <a:p>
          <a:endParaRPr lang="ru-RU"/>
        </a:p>
      </dgm:t>
    </dgm:pt>
    <dgm:pt modelId="{70B36987-E9E1-41AC-AC14-A65A65F71924}" type="pres">
      <dgm:prSet presAssocID="{C58E046D-AE0A-4EF6-8E66-190C26C63218}" presName="descendantArrow" presStyleCnt="0"/>
      <dgm:spPr/>
    </dgm:pt>
    <dgm:pt modelId="{6197887D-C105-4C32-B5F6-371234C48FDF}" type="pres">
      <dgm:prSet presAssocID="{64A7B6AD-B3B3-4670-8A75-4F5873DF782D}" presName="childTextArrow" presStyleLbl="fgAccFollow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A3693-2E9A-47A2-9E58-489FDBE8A2BC}" type="pres">
      <dgm:prSet presAssocID="{9FB0C301-9921-412E-B8CE-2666E44DF006}" presName="childTextArrow" presStyleLbl="fgAccFollow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3A764-F71C-413A-BCDB-D41264219478}" type="pres">
      <dgm:prSet presAssocID="{809EEA60-E47E-42DC-9565-B1E6313C12AD}" presName="sp" presStyleCnt="0"/>
      <dgm:spPr/>
    </dgm:pt>
    <dgm:pt modelId="{5E56015E-47F7-42C8-B099-F4A43A2FFC9E}" type="pres">
      <dgm:prSet presAssocID="{E159387E-7C75-4DEC-872D-77ABF5A294CE}" presName="arrowAndChildren" presStyleCnt="0"/>
      <dgm:spPr/>
    </dgm:pt>
    <dgm:pt modelId="{6CA9DDA2-581F-455C-8D73-E6CADD67910D}" type="pres">
      <dgm:prSet presAssocID="{E159387E-7C75-4DEC-872D-77ABF5A294CE}" presName="parentTextArrow" presStyleLbl="node1" presStyleIdx="2" presStyleCnt="5"/>
      <dgm:spPr/>
      <dgm:t>
        <a:bodyPr/>
        <a:lstStyle/>
        <a:p>
          <a:endParaRPr lang="ru-RU"/>
        </a:p>
      </dgm:t>
    </dgm:pt>
    <dgm:pt modelId="{398F5670-0003-4AB8-9332-51FA98C774B8}" type="pres">
      <dgm:prSet presAssocID="{E159387E-7C75-4DEC-872D-77ABF5A294CE}" presName="arrow" presStyleLbl="node1" presStyleIdx="3" presStyleCnt="5"/>
      <dgm:spPr/>
      <dgm:t>
        <a:bodyPr/>
        <a:lstStyle/>
        <a:p>
          <a:endParaRPr lang="ru-RU"/>
        </a:p>
      </dgm:t>
    </dgm:pt>
    <dgm:pt modelId="{9A79993C-F2A3-443C-8021-57C3BF3A3DCC}" type="pres">
      <dgm:prSet presAssocID="{E159387E-7C75-4DEC-872D-77ABF5A294CE}" presName="descendantArrow" presStyleCnt="0"/>
      <dgm:spPr/>
    </dgm:pt>
    <dgm:pt modelId="{04AE8C39-F35A-4EDB-8EBD-B52B7D30F148}" type="pres">
      <dgm:prSet presAssocID="{7B31D7CE-4562-4CFB-8C28-37725B4DB894}" presName="childTextArrow" presStyleLbl="fgAccFollow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5A18D-C88D-4964-8D96-488104560D6F}" type="pres">
      <dgm:prSet presAssocID="{67EB9459-9FDB-44B8-9809-E1C4FD9CECAE}" presName="childTextArrow" presStyleLbl="fgAccFollow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3E5E9-0D5A-43C0-9312-70EB1E4E5C41}" type="pres">
      <dgm:prSet presAssocID="{F0AC5874-5CB5-4CEF-B18A-904B7DEA4F94}" presName="sp" presStyleCnt="0"/>
      <dgm:spPr/>
    </dgm:pt>
    <dgm:pt modelId="{0698A6DA-16AD-482D-8F50-A9716191FC9C}" type="pres">
      <dgm:prSet presAssocID="{DC0E42C4-29A7-4D4B-877A-22D22834CC1E}" presName="arrowAndChildren" presStyleCnt="0"/>
      <dgm:spPr/>
    </dgm:pt>
    <dgm:pt modelId="{E1B7CC4C-488E-4312-83AB-ABE267EE69AF}" type="pres">
      <dgm:prSet presAssocID="{DC0E42C4-29A7-4D4B-877A-22D22834CC1E}" presName="parentTextArrow" presStyleLbl="node1" presStyleIdx="3" presStyleCnt="5"/>
      <dgm:spPr/>
      <dgm:t>
        <a:bodyPr/>
        <a:lstStyle/>
        <a:p>
          <a:endParaRPr lang="ru-RU"/>
        </a:p>
      </dgm:t>
    </dgm:pt>
    <dgm:pt modelId="{11806BA8-6CF2-4140-9DCF-EFA037B15EC0}" type="pres">
      <dgm:prSet presAssocID="{DC0E42C4-29A7-4D4B-877A-22D22834CC1E}" presName="arrow" presStyleLbl="node1" presStyleIdx="4" presStyleCnt="5"/>
      <dgm:spPr/>
      <dgm:t>
        <a:bodyPr/>
        <a:lstStyle/>
        <a:p>
          <a:endParaRPr lang="ru-RU"/>
        </a:p>
      </dgm:t>
    </dgm:pt>
    <dgm:pt modelId="{6B8DA3EE-768D-4E35-9E0D-9AB9535A9393}" type="pres">
      <dgm:prSet presAssocID="{DC0E42C4-29A7-4D4B-877A-22D22834CC1E}" presName="descendantArrow" presStyleCnt="0"/>
      <dgm:spPr/>
    </dgm:pt>
    <dgm:pt modelId="{BA0307F7-BB0C-4A3E-B6F2-5B3D0161525E}" type="pres">
      <dgm:prSet presAssocID="{D2CAE893-3B2F-4B3A-A4C8-34546FC69961}" presName="childTextArrow" presStyleLbl="fgAccFollow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5E3447-979D-4E86-9133-5DA03549A27E}" type="pres">
      <dgm:prSet presAssocID="{62D5E1B2-395C-4EFC-BB86-111E74AC9D98}" presName="childTextArrow" presStyleLbl="fgAccFollow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2D4C2A-12EA-4206-9493-DD8CC941DA1C}" type="presOf" srcId="{DC0E42C4-29A7-4D4B-877A-22D22834CC1E}" destId="{11806BA8-6CF2-4140-9DCF-EFA037B15EC0}" srcOrd="1" destOrd="0" presId="urn:microsoft.com/office/officeart/2005/8/layout/process4"/>
    <dgm:cxn modelId="{E2AD245E-8C9F-417E-86B8-456F2413B6D6}" type="presOf" srcId="{11E3BDF0-352F-43A0-A2E9-5460F6F85637}" destId="{DB822D53-AF85-4D86-835E-5DBCD8D293D5}" srcOrd="1" destOrd="0" presId="urn:microsoft.com/office/officeart/2005/8/layout/process4"/>
    <dgm:cxn modelId="{76311BDF-7D7D-497B-94FE-46F0492AD859}" srcId="{6EB48E8E-6095-4262-837F-1055C83F093C}" destId="{C58E046D-AE0A-4EF6-8E66-190C26C63218}" srcOrd="2" destOrd="0" parTransId="{0C390CC7-404F-469D-9C7F-85D17690C096}" sibTransId="{BA88D5A2-4B07-4FF8-84BD-B867CE8476FB}"/>
    <dgm:cxn modelId="{D0E163F5-9E2C-4795-8423-50E66C4347F8}" type="presOf" srcId="{55CB147C-820D-4B2C-97F3-123B5D4F70CF}" destId="{B0DD43DB-30A7-4E30-9EFB-977A2706579C}" srcOrd="0" destOrd="0" presId="urn:microsoft.com/office/officeart/2005/8/layout/process4"/>
    <dgm:cxn modelId="{061ECFC3-D437-4D0D-88C1-ABF268BEB5CE}" type="presOf" srcId="{BF4DCD8A-C40D-4D47-A0DC-05B4B64E9E69}" destId="{111D2655-2E81-40D2-B7AB-C0C4CEFF1E2B}" srcOrd="0" destOrd="0" presId="urn:microsoft.com/office/officeart/2005/8/layout/process4"/>
    <dgm:cxn modelId="{CE1BE16C-5A78-4889-ACD1-4C400807E1F7}" srcId="{E159387E-7C75-4DEC-872D-77ABF5A294CE}" destId="{7B31D7CE-4562-4CFB-8C28-37725B4DB894}" srcOrd="0" destOrd="0" parTransId="{D9165C1A-C0D6-4383-8B75-457DC60F9106}" sibTransId="{23E140F6-0C33-47A1-8EF2-8103AD7D3251}"/>
    <dgm:cxn modelId="{97B5DB0F-EF13-4C26-ABC0-AE1CC51B8E42}" srcId="{E159387E-7C75-4DEC-872D-77ABF5A294CE}" destId="{67EB9459-9FDB-44B8-9809-E1C4FD9CECAE}" srcOrd="1" destOrd="0" parTransId="{4655F2B6-30E8-428E-95DF-53D7063792A3}" sibTransId="{F5C8AF5A-41E7-4171-BA2C-C54395038680}"/>
    <dgm:cxn modelId="{51CB0D0B-02DB-496B-AEF5-42A0A1FDBD4B}" type="presOf" srcId="{C58E046D-AE0A-4EF6-8E66-190C26C63218}" destId="{1619DFE0-F677-407F-B443-8ACBBA65D28B}" srcOrd="1" destOrd="0" presId="urn:microsoft.com/office/officeart/2005/8/layout/process4"/>
    <dgm:cxn modelId="{1D07937B-FDEE-4122-AC67-7B923B64CE08}" type="presOf" srcId="{B01C9456-9DBE-4D50-8EA8-7518B08E158D}" destId="{C138E43E-0BD6-4B66-AE52-4A53F6C8DFF2}" srcOrd="0" destOrd="0" presId="urn:microsoft.com/office/officeart/2005/8/layout/process4"/>
    <dgm:cxn modelId="{26E38A0C-66C3-4E21-9EE2-9C40611D59C2}" srcId="{DC0E42C4-29A7-4D4B-877A-22D22834CC1E}" destId="{D2CAE893-3B2F-4B3A-A4C8-34546FC69961}" srcOrd="0" destOrd="0" parTransId="{F73BD58D-BC16-4065-BB9A-1D9DB8C23D8F}" sibTransId="{85792485-4208-4AD8-8F5F-BAEFD24EC36E}"/>
    <dgm:cxn modelId="{9950A2C7-6586-4FB1-A77A-5266D8AEA6C1}" type="presOf" srcId="{365F85FF-0E3E-4C39-BA85-0FE808BE7E6F}" destId="{0287176F-DF4E-46FC-B702-3A69A9E86668}" srcOrd="0" destOrd="0" presId="urn:microsoft.com/office/officeart/2005/8/layout/process4"/>
    <dgm:cxn modelId="{7F053555-9FE7-4AC7-886E-7C021BA45B08}" type="presOf" srcId="{9FB0C301-9921-412E-B8CE-2666E44DF006}" destId="{B79A3693-2E9A-47A2-9E58-489FDBE8A2BC}" srcOrd="0" destOrd="0" presId="urn:microsoft.com/office/officeart/2005/8/layout/process4"/>
    <dgm:cxn modelId="{97AC3413-BEA7-4031-A9B7-ED483DEA23C9}" type="presOf" srcId="{E159387E-7C75-4DEC-872D-77ABF5A294CE}" destId="{6CA9DDA2-581F-455C-8D73-E6CADD67910D}" srcOrd="0" destOrd="0" presId="urn:microsoft.com/office/officeart/2005/8/layout/process4"/>
    <dgm:cxn modelId="{F930D492-443E-4E0A-B4C7-A604040F6B7A}" srcId="{11E3BDF0-352F-43A0-A2E9-5460F6F85637}" destId="{365F85FF-0E3E-4C39-BA85-0FE808BE7E6F}" srcOrd="1" destOrd="0" parTransId="{F71F49B8-520E-4865-A3D6-F19F4358F981}" sibTransId="{4861D76B-371D-46A5-8748-BC8980CF6AFC}"/>
    <dgm:cxn modelId="{CC70D959-69E1-4FF5-B279-B833D791715F}" type="presOf" srcId="{D2CAE893-3B2F-4B3A-A4C8-34546FC69961}" destId="{BA0307F7-BB0C-4A3E-B6F2-5B3D0161525E}" srcOrd="0" destOrd="0" presId="urn:microsoft.com/office/officeart/2005/8/layout/process4"/>
    <dgm:cxn modelId="{472BE029-F115-458A-95F8-68470097289F}" type="presOf" srcId="{BF4DCD8A-C40D-4D47-A0DC-05B4B64E9E69}" destId="{5974868D-482B-450A-8083-98BD53C8991B}" srcOrd="1" destOrd="0" presId="urn:microsoft.com/office/officeart/2005/8/layout/process4"/>
    <dgm:cxn modelId="{272B724E-7C89-4B5D-ABDB-BE5C405F4B5C}" type="presOf" srcId="{39D544A3-9D9A-4F57-BBA1-EF8963E428F6}" destId="{BA4DF4BE-87D1-4349-A379-EA46DC6F2F1B}" srcOrd="0" destOrd="0" presId="urn:microsoft.com/office/officeart/2005/8/layout/process4"/>
    <dgm:cxn modelId="{8D015A43-2123-43D1-90F7-6C1EF56DED80}" type="presOf" srcId="{7B31D7CE-4562-4CFB-8C28-37725B4DB894}" destId="{04AE8C39-F35A-4EDB-8EBD-B52B7D30F148}" srcOrd="0" destOrd="0" presId="urn:microsoft.com/office/officeart/2005/8/layout/process4"/>
    <dgm:cxn modelId="{F2C9F8CB-60D4-4FDD-91D5-310D77D95B0E}" type="presOf" srcId="{64A7B6AD-B3B3-4670-8A75-4F5873DF782D}" destId="{6197887D-C105-4C32-B5F6-371234C48FDF}" srcOrd="0" destOrd="0" presId="urn:microsoft.com/office/officeart/2005/8/layout/process4"/>
    <dgm:cxn modelId="{DF52AD6C-2814-4DF9-B1C4-26BFC1FB5CA1}" srcId="{11E3BDF0-352F-43A0-A2E9-5460F6F85637}" destId="{55CB147C-820D-4B2C-97F3-123B5D4F70CF}" srcOrd="0" destOrd="0" parTransId="{359EDD5C-296C-4D39-818C-4E49584D872A}" sibTransId="{5488AE65-3FCE-4655-8158-6AEC73EC89D8}"/>
    <dgm:cxn modelId="{06360196-54BB-4BCE-9D52-C10EB6915FA1}" srcId="{C58E046D-AE0A-4EF6-8E66-190C26C63218}" destId="{9FB0C301-9921-412E-B8CE-2666E44DF006}" srcOrd="1" destOrd="0" parTransId="{AA7F023B-946F-45DC-8805-B1A0C8E63502}" sibTransId="{01D4D656-4754-46E0-B982-0530D151A8E3}"/>
    <dgm:cxn modelId="{FEE44806-99F6-404D-A254-E8290AE4A9CB}" type="presOf" srcId="{C58E046D-AE0A-4EF6-8E66-190C26C63218}" destId="{B9C8D8C8-1787-40AB-AA8A-579258DCA9C9}" srcOrd="0" destOrd="0" presId="urn:microsoft.com/office/officeart/2005/8/layout/process4"/>
    <dgm:cxn modelId="{6413D2C0-09D4-4044-8B9D-771AC29467A3}" srcId="{C58E046D-AE0A-4EF6-8E66-190C26C63218}" destId="{64A7B6AD-B3B3-4670-8A75-4F5873DF782D}" srcOrd="0" destOrd="0" parTransId="{730CBFEA-ED9B-43F2-B282-87D533B40566}" sibTransId="{1F549D1F-07DE-40D0-88E8-1EA12020F4DA}"/>
    <dgm:cxn modelId="{9CE4ABA4-E278-424A-9009-390C730DEB73}" type="presOf" srcId="{E159387E-7C75-4DEC-872D-77ABF5A294CE}" destId="{398F5670-0003-4AB8-9332-51FA98C774B8}" srcOrd="1" destOrd="0" presId="urn:microsoft.com/office/officeart/2005/8/layout/process4"/>
    <dgm:cxn modelId="{4D2391D9-B8F9-42A3-8483-0D1EE83D84F5}" srcId="{BF4DCD8A-C40D-4D47-A0DC-05B4B64E9E69}" destId="{39D544A3-9D9A-4F57-BBA1-EF8963E428F6}" srcOrd="0" destOrd="0" parTransId="{296A90D2-D749-48DF-9A81-9A80D1305157}" sibTransId="{6DD4AB15-E4A7-45FB-9F78-B7B2DE51ECE0}"/>
    <dgm:cxn modelId="{0E33BC8C-3496-4F3C-B95A-9D40B30D0A3F}" type="presOf" srcId="{6EB48E8E-6095-4262-837F-1055C83F093C}" destId="{7D8CB622-D2B4-4389-95C3-EBF4DA946017}" srcOrd="0" destOrd="0" presId="urn:microsoft.com/office/officeart/2005/8/layout/process4"/>
    <dgm:cxn modelId="{40F4E0C8-F2A7-4AAA-A64F-4F950EFAD2EC}" srcId="{6EB48E8E-6095-4262-837F-1055C83F093C}" destId="{BF4DCD8A-C40D-4D47-A0DC-05B4B64E9E69}" srcOrd="4" destOrd="0" parTransId="{FC5EE1CA-8AB6-4787-A83B-7B54914A05B2}" sibTransId="{AE58046E-73C3-48AC-8C7F-DD0A6FF390EB}"/>
    <dgm:cxn modelId="{4CFE8B34-127C-4D0B-B406-818DB38A3410}" srcId="{BF4DCD8A-C40D-4D47-A0DC-05B4B64E9E69}" destId="{B01C9456-9DBE-4D50-8EA8-7518B08E158D}" srcOrd="1" destOrd="0" parTransId="{9DB80367-0FE0-4A70-B056-88E27FDC9264}" sibTransId="{CE152F63-41AC-408E-8B71-F9444DD39CA9}"/>
    <dgm:cxn modelId="{8B45819D-2CD5-437B-B625-D6BD894002B8}" srcId="{6EB48E8E-6095-4262-837F-1055C83F093C}" destId="{E159387E-7C75-4DEC-872D-77ABF5A294CE}" srcOrd="1" destOrd="0" parTransId="{32303B22-BF6C-4FD9-93E6-F628171B196F}" sibTransId="{809EEA60-E47E-42DC-9565-B1E6313C12AD}"/>
    <dgm:cxn modelId="{0F8B7EAD-1ABE-463C-B4E7-2B535785C993}" type="presOf" srcId="{62D5E1B2-395C-4EFC-BB86-111E74AC9D98}" destId="{695E3447-979D-4E86-9133-5DA03549A27E}" srcOrd="0" destOrd="0" presId="urn:microsoft.com/office/officeart/2005/8/layout/process4"/>
    <dgm:cxn modelId="{CF5FBFA7-BCAE-4673-84A2-D9621FF342C1}" srcId="{DC0E42C4-29A7-4D4B-877A-22D22834CC1E}" destId="{62D5E1B2-395C-4EFC-BB86-111E74AC9D98}" srcOrd="1" destOrd="0" parTransId="{48366422-2434-4AB0-A117-EECF46CC6EEF}" sibTransId="{0CA0D719-0DAD-4622-8B88-C536F9868A62}"/>
    <dgm:cxn modelId="{3FF04EB5-44A9-4727-9C6E-E798736A40AE}" srcId="{6EB48E8E-6095-4262-837F-1055C83F093C}" destId="{11E3BDF0-352F-43A0-A2E9-5460F6F85637}" srcOrd="3" destOrd="0" parTransId="{030CD3F5-BE9A-46FD-B350-4DBCE3A92131}" sibTransId="{1366AF47-7DBF-42DC-B6C0-4ECADFB9BC8D}"/>
    <dgm:cxn modelId="{62E76C61-F185-4277-9F42-4DE0CC068B99}" type="presOf" srcId="{11E3BDF0-352F-43A0-A2E9-5460F6F85637}" destId="{9E610900-D5C8-4CEC-AF70-B0CB916D5557}" srcOrd="0" destOrd="0" presId="urn:microsoft.com/office/officeart/2005/8/layout/process4"/>
    <dgm:cxn modelId="{3DB33717-B888-4CD7-A87F-9BDA2453A871}" type="presOf" srcId="{DC0E42C4-29A7-4D4B-877A-22D22834CC1E}" destId="{E1B7CC4C-488E-4312-83AB-ABE267EE69AF}" srcOrd="0" destOrd="0" presId="urn:microsoft.com/office/officeart/2005/8/layout/process4"/>
    <dgm:cxn modelId="{64F94472-87BF-4361-8018-4FB49FB0770F}" type="presOf" srcId="{67EB9459-9FDB-44B8-9809-E1C4FD9CECAE}" destId="{ABB5A18D-C88D-4964-8D96-488104560D6F}" srcOrd="0" destOrd="0" presId="urn:microsoft.com/office/officeart/2005/8/layout/process4"/>
    <dgm:cxn modelId="{474D6975-06CE-4040-BE58-7BBFA2FD3FF5}" srcId="{6EB48E8E-6095-4262-837F-1055C83F093C}" destId="{DC0E42C4-29A7-4D4B-877A-22D22834CC1E}" srcOrd="0" destOrd="0" parTransId="{B4BA5DAC-4D6A-48B5-BEDF-863C4988FD99}" sibTransId="{F0AC5874-5CB5-4CEF-B18A-904B7DEA4F94}"/>
    <dgm:cxn modelId="{AA4E36BC-B56C-434C-9361-15E98A96BD8D}" type="presParOf" srcId="{7D8CB622-D2B4-4389-95C3-EBF4DA946017}" destId="{50DA425A-93ED-43D2-B472-11DC9D1EF2E6}" srcOrd="0" destOrd="0" presId="urn:microsoft.com/office/officeart/2005/8/layout/process4"/>
    <dgm:cxn modelId="{90860C95-3EC6-431C-9273-F21BAC3AE3D2}" type="presParOf" srcId="{50DA425A-93ED-43D2-B472-11DC9D1EF2E6}" destId="{111D2655-2E81-40D2-B7AB-C0C4CEFF1E2B}" srcOrd="0" destOrd="0" presId="urn:microsoft.com/office/officeart/2005/8/layout/process4"/>
    <dgm:cxn modelId="{E5EDB70C-0516-4E5E-ABE5-55147C64F42E}" type="presParOf" srcId="{50DA425A-93ED-43D2-B472-11DC9D1EF2E6}" destId="{5974868D-482B-450A-8083-98BD53C8991B}" srcOrd="1" destOrd="0" presId="urn:microsoft.com/office/officeart/2005/8/layout/process4"/>
    <dgm:cxn modelId="{BD07A78F-AA8F-4AF3-93B5-2C8992CA3850}" type="presParOf" srcId="{50DA425A-93ED-43D2-B472-11DC9D1EF2E6}" destId="{21A7E862-8B5B-4FA0-BB99-1E0CEFC3BAC9}" srcOrd="2" destOrd="0" presId="urn:microsoft.com/office/officeart/2005/8/layout/process4"/>
    <dgm:cxn modelId="{65737333-B322-43F1-9493-D75675E7BD8B}" type="presParOf" srcId="{21A7E862-8B5B-4FA0-BB99-1E0CEFC3BAC9}" destId="{BA4DF4BE-87D1-4349-A379-EA46DC6F2F1B}" srcOrd="0" destOrd="0" presId="urn:microsoft.com/office/officeart/2005/8/layout/process4"/>
    <dgm:cxn modelId="{3085D10E-3E9D-4B85-966E-7DE0AEBBAAE9}" type="presParOf" srcId="{21A7E862-8B5B-4FA0-BB99-1E0CEFC3BAC9}" destId="{C138E43E-0BD6-4B66-AE52-4A53F6C8DFF2}" srcOrd="1" destOrd="0" presId="urn:microsoft.com/office/officeart/2005/8/layout/process4"/>
    <dgm:cxn modelId="{517693F6-9D54-40C6-8684-51575EAE6C82}" type="presParOf" srcId="{7D8CB622-D2B4-4389-95C3-EBF4DA946017}" destId="{8C0784A5-A6E6-41D9-800C-7B6B780580EF}" srcOrd="1" destOrd="0" presId="urn:microsoft.com/office/officeart/2005/8/layout/process4"/>
    <dgm:cxn modelId="{DE6D3C55-5E61-4BAE-AF96-653FD6CA8780}" type="presParOf" srcId="{7D8CB622-D2B4-4389-95C3-EBF4DA946017}" destId="{A1383EA2-6405-43BF-824F-D46C0DE753E8}" srcOrd="2" destOrd="0" presId="urn:microsoft.com/office/officeart/2005/8/layout/process4"/>
    <dgm:cxn modelId="{EDF0961D-E2E0-4984-BED0-EF4FA578CF78}" type="presParOf" srcId="{A1383EA2-6405-43BF-824F-D46C0DE753E8}" destId="{9E610900-D5C8-4CEC-AF70-B0CB916D5557}" srcOrd="0" destOrd="0" presId="urn:microsoft.com/office/officeart/2005/8/layout/process4"/>
    <dgm:cxn modelId="{B2EFB078-DC22-40C7-9483-84FE7FAA9758}" type="presParOf" srcId="{A1383EA2-6405-43BF-824F-D46C0DE753E8}" destId="{DB822D53-AF85-4D86-835E-5DBCD8D293D5}" srcOrd="1" destOrd="0" presId="urn:microsoft.com/office/officeart/2005/8/layout/process4"/>
    <dgm:cxn modelId="{A8765AE2-0EC6-48C3-A57C-12C2307D8CD3}" type="presParOf" srcId="{A1383EA2-6405-43BF-824F-D46C0DE753E8}" destId="{E541FE0A-E4CC-4B04-BB6E-AE72A8B9A467}" srcOrd="2" destOrd="0" presId="urn:microsoft.com/office/officeart/2005/8/layout/process4"/>
    <dgm:cxn modelId="{208A7674-6A38-44E9-9D42-2EF90E2FA3F9}" type="presParOf" srcId="{E541FE0A-E4CC-4B04-BB6E-AE72A8B9A467}" destId="{B0DD43DB-30A7-4E30-9EFB-977A2706579C}" srcOrd="0" destOrd="0" presId="urn:microsoft.com/office/officeart/2005/8/layout/process4"/>
    <dgm:cxn modelId="{33D3B613-51E4-43CF-9DFF-61ED21FBFDE3}" type="presParOf" srcId="{E541FE0A-E4CC-4B04-BB6E-AE72A8B9A467}" destId="{0287176F-DF4E-46FC-B702-3A69A9E86668}" srcOrd="1" destOrd="0" presId="urn:microsoft.com/office/officeart/2005/8/layout/process4"/>
    <dgm:cxn modelId="{C2AE1920-B6BD-4D11-8E97-54A622089014}" type="presParOf" srcId="{7D8CB622-D2B4-4389-95C3-EBF4DA946017}" destId="{58DB8BE7-7A2C-426D-8B94-4842DE8902E6}" srcOrd="3" destOrd="0" presId="urn:microsoft.com/office/officeart/2005/8/layout/process4"/>
    <dgm:cxn modelId="{0934FDEC-0ABB-4C80-BB30-9E7760A61AAF}" type="presParOf" srcId="{7D8CB622-D2B4-4389-95C3-EBF4DA946017}" destId="{D286C710-A022-4377-9700-81D7646EFF41}" srcOrd="4" destOrd="0" presId="urn:microsoft.com/office/officeart/2005/8/layout/process4"/>
    <dgm:cxn modelId="{1A0853B2-D446-4ECC-84F6-0CC542E091D0}" type="presParOf" srcId="{D286C710-A022-4377-9700-81D7646EFF41}" destId="{B9C8D8C8-1787-40AB-AA8A-579258DCA9C9}" srcOrd="0" destOrd="0" presId="urn:microsoft.com/office/officeart/2005/8/layout/process4"/>
    <dgm:cxn modelId="{D5476B89-56C6-47BF-BB8D-D516D50DFC50}" type="presParOf" srcId="{D286C710-A022-4377-9700-81D7646EFF41}" destId="{1619DFE0-F677-407F-B443-8ACBBA65D28B}" srcOrd="1" destOrd="0" presId="urn:microsoft.com/office/officeart/2005/8/layout/process4"/>
    <dgm:cxn modelId="{CBDF39B6-CB3A-4CEB-A4B1-B5BA815486DD}" type="presParOf" srcId="{D286C710-A022-4377-9700-81D7646EFF41}" destId="{70B36987-E9E1-41AC-AC14-A65A65F71924}" srcOrd="2" destOrd="0" presId="urn:microsoft.com/office/officeart/2005/8/layout/process4"/>
    <dgm:cxn modelId="{0EB648D8-B6F9-47F5-B33A-CB3A34DD1B70}" type="presParOf" srcId="{70B36987-E9E1-41AC-AC14-A65A65F71924}" destId="{6197887D-C105-4C32-B5F6-371234C48FDF}" srcOrd="0" destOrd="0" presId="urn:microsoft.com/office/officeart/2005/8/layout/process4"/>
    <dgm:cxn modelId="{A49464EF-FBF0-4188-A84C-D2312C76CBD6}" type="presParOf" srcId="{70B36987-E9E1-41AC-AC14-A65A65F71924}" destId="{B79A3693-2E9A-47A2-9E58-489FDBE8A2BC}" srcOrd="1" destOrd="0" presId="urn:microsoft.com/office/officeart/2005/8/layout/process4"/>
    <dgm:cxn modelId="{443B4D32-9755-4D52-814B-3E1295020653}" type="presParOf" srcId="{7D8CB622-D2B4-4389-95C3-EBF4DA946017}" destId="{5BE3A764-F71C-413A-BCDB-D41264219478}" srcOrd="5" destOrd="0" presId="urn:microsoft.com/office/officeart/2005/8/layout/process4"/>
    <dgm:cxn modelId="{23E1112C-5CBC-42FE-8A1D-4D0E8D2402EE}" type="presParOf" srcId="{7D8CB622-D2B4-4389-95C3-EBF4DA946017}" destId="{5E56015E-47F7-42C8-B099-F4A43A2FFC9E}" srcOrd="6" destOrd="0" presId="urn:microsoft.com/office/officeart/2005/8/layout/process4"/>
    <dgm:cxn modelId="{0CCD1AB4-2454-4B57-9141-5B4C9085B166}" type="presParOf" srcId="{5E56015E-47F7-42C8-B099-F4A43A2FFC9E}" destId="{6CA9DDA2-581F-455C-8D73-E6CADD67910D}" srcOrd="0" destOrd="0" presId="urn:microsoft.com/office/officeart/2005/8/layout/process4"/>
    <dgm:cxn modelId="{316AC3AD-0FCC-414F-95BD-E950EB8D1858}" type="presParOf" srcId="{5E56015E-47F7-42C8-B099-F4A43A2FFC9E}" destId="{398F5670-0003-4AB8-9332-51FA98C774B8}" srcOrd="1" destOrd="0" presId="urn:microsoft.com/office/officeart/2005/8/layout/process4"/>
    <dgm:cxn modelId="{4F2AC580-5FD8-415F-881D-6AA011D462A6}" type="presParOf" srcId="{5E56015E-47F7-42C8-B099-F4A43A2FFC9E}" destId="{9A79993C-F2A3-443C-8021-57C3BF3A3DCC}" srcOrd="2" destOrd="0" presId="urn:microsoft.com/office/officeart/2005/8/layout/process4"/>
    <dgm:cxn modelId="{7604D78A-221F-4235-AD60-F267EF76AE93}" type="presParOf" srcId="{9A79993C-F2A3-443C-8021-57C3BF3A3DCC}" destId="{04AE8C39-F35A-4EDB-8EBD-B52B7D30F148}" srcOrd="0" destOrd="0" presId="urn:microsoft.com/office/officeart/2005/8/layout/process4"/>
    <dgm:cxn modelId="{19E195EC-20A5-4EFB-8D9D-9ADEA63BFCF1}" type="presParOf" srcId="{9A79993C-F2A3-443C-8021-57C3BF3A3DCC}" destId="{ABB5A18D-C88D-4964-8D96-488104560D6F}" srcOrd="1" destOrd="0" presId="urn:microsoft.com/office/officeart/2005/8/layout/process4"/>
    <dgm:cxn modelId="{6E6269C4-7EAC-44D1-8568-852351112834}" type="presParOf" srcId="{7D8CB622-D2B4-4389-95C3-EBF4DA946017}" destId="{0963E5E9-0D5A-43C0-9312-70EB1E4E5C41}" srcOrd="7" destOrd="0" presId="urn:microsoft.com/office/officeart/2005/8/layout/process4"/>
    <dgm:cxn modelId="{619C4F91-BEF7-4C86-8399-7BE4B82DF92A}" type="presParOf" srcId="{7D8CB622-D2B4-4389-95C3-EBF4DA946017}" destId="{0698A6DA-16AD-482D-8F50-A9716191FC9C}" srcOrd="8" destOrd="0" presId="urn:microsoft.com/office/officeart/2005/8/layout/process4"/>
    <dgm:cxn modelId="{E706EA8F-F01D-4BD5-BF2A-D88BF01B47B6}" type="presParOf" srcId="{0698A6DA-16AD-482D-8F50-A9716191FC9C}" destId="{E1B7CC4C-488E-4312-83AB-ABE267EE69AF}" srcOrd="0" destOrd="0" presId="urn:microsoft.com/office/officeart/2005/8/layout/process4"/>
    <dgm:cxn modelId="{00F360DB-6023-4B2C-A67F-A42A268B7BFD}" type="presParOf" srcId="{0698A6DA-16AD-482D-8F50-A9716191FC9C}" destId="{11806BA8-6CF2-4140-9DCF-EFA037B15EC0}" srcOrd="1" destOrd="0" presId="urn:microsoft.com/office/officeart/2005/8/layout/process4"/>
    <dgm:cxn modelId="{7126E423-70D6-43E0-B76E-107D815ADF3A}" type="presParOf" srcId="{0698A6DA-16AD-482D-8F50-A9716191FC9C}" destId="{6B8DA3EE-768D-4E35-9E0D-9AB9535A9393}" srcOrd="2" destOrd="0" presId="urn:microsoft.com/office/officeart/2005/8/layout/process4"/>
    <dgm:cxn modelId="{B65A15FF-C5AC-4406-B1FF-D81F864A2C0E}" type="presParOf" srcId="{6B8DA3EE-768D-4E35-9E0D-9AB9535A9393}" destId="{BA0307F7-BB0C-4A3E-B6F2-5B3D0161525E}" srcOrd="0" destOrd="0" presId="urn:microsoft.com/office/officeart/2005/8/layout/process4"/>
    <dgm:cxn modelId="{C97C77C2-EDCA-4899-B8C1-F1E01A6DC24B}" type="presParOf" srcId="{6B8DA3EE-768D-4E35-9E0D-9AB9535A9393}" destId="{695E3447-979D-4E86-9133-5DA03549A27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CE85601-CBB9-4CBF-B9A7-260B6069DE66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1279CF1-1CD6-4375-BF08-61A3ABFD0F79}" type="pres">
      <dgm:prSet presAssocID="{ECE85601-CBB9-4CBF-B9A7-260B6069D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8E1CAC6-8872-4BE0-BEE6-9FD7FD9BD23A}" type="presOf" srcId="{ECE85601-CBB9-4CBF-B9A7-260B6069DE66}" destId="{F1279CF1-1CD6-4375-BF08-61A3ABFD0F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CE85601-CBB9-4CBF-B9A7-260B6069DE66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1279CF1-1CD6-4375-BF08-61A3ABFD0F79}" type="pres">
      <dgm:prSet presAssocID="{ECE85601-CBB9-4CBF-B9A7-260B6069DE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940A56F4-B31F-473E-9F70-C13A2AB06FA0}" type="presOf" srcId="{ECE85601-CBB9-4CBF-B9A7-260B6069DE66}" destId="{F1279CF1-1CD6-4375-BF08-61A3ABFD0F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DE127-78DA-4A08-97C6-520F2607C2AE}">
      <dsp:nvSpPr>
        <dsp:cNvPr id="0" name=""/>
        <dsp:cNvSpPr/>
      </dsp:nvSpPr>
      <dsp:spPr>
        <a:xfrm>
          <a:off x="15354" y="95392"/>
          <a:ext cx="1902201" cy="65367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Правовое </a:t>
          </a:r>
          <a:endParaRPr lang="ru-RU" sz="1800" kern="1200" dirty="0"/>
        </a:p>
      </dsp:txBody>
      <dsp:txXfrm>
        <a:off x="15354" y="95392"/>
        <a:ext cx="1902201" cy="653671"/>
      </dsp:txXfrm>
    </dsp:sp>
    <dsp:sp modelId="{BF8F98A3-DB95-4568-965A-DFFB792263F8}">
      <dsp:nvSpPr>
        <dsp:cNvPr id="0" name=""/>
        <dsp:cNvSpPr/>
      </dsp:nvSpPr>
      <dsp:spPr>
        <a:xfrm>
          <a:off x="15354" y="749063"/>
          <a:ext cx="1902201" cy="47335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Работа по внедрению РВПЗ в Республике Казахстан на законодательном уровне.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Ратификация Протокола по РВПЗ</a:t>
          </a:r>
          <a:endParaRPr lang="ru-RU" sz="1800" kern="1200" dirty="0"/>
        </a:p>
      </dsp:txBody>
      <dsp:txXfrm>
        <a:off x="15354" y="749063"/>
        <a:ext cx="1902201" cy="4733500"/>
      </dsp:txXfrm>
    </dsp:sp>
    <dsp:sp modelId="{589C12B9-DD1F-4AB8-98F6-141444BFC68C}">
      <dsp:nvSpPr>
        <dsp:cNvPr id="0" name=""/>
        <dsp:cNvSpPr/>
      </dsp:nvSpPr>
      <dsp:spPr>
        <a:xfrm>
          <a:off x="2277762" y="149731"/>
          <a:ext cx="2496547" cy="653671"/>
        </a:xfrm>
        <a:prstGeom prst="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Методическое обеспечение</a:t>
          </a:r>
          <a:endParaRPr lang="ru-RU" sz="1800" kern="1200" dirty="0"/>
        </a:p>
      </dsp:txBody>
      <dsp:txXfrm>
        <a:off x="2277762" y="149731"/>
        <a:ext cx="2496547" cy="653671"/>
      </dsp:txXfrm>
    </dsp:sp>
    <dsp:sp modelId="{3D396906-F52A-4F5D-9956-52046FB32A45}">
      <dsp:nvSpPr>
        <dsp:cNvPr id="0" name=""/>
        <dsp:cNvSpPr/>
      </dsp:nvSpPr>
      <dsp:spPr>
        <a:xfrm>
          <a:off x="2208711" y="827187"/>
          <a:ext cx="2609248" cy="4522149"/>
        </a:xfrm>
        <a:prstGeom prst="rect">
          <a:avLst/>
        </a:prstGeom>
        <a:solidFill>
          <a:schemeClr val="accent5">
            <a:tint val="40000"/>
            <a:alpha val="90000"/>
            <a:hueOff val="-1847938"/>
            <a:satOff val="-3204"/>
            <a:lumOff val="-32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847938"/>
              <a:satOff val="-3204"/>
              <a:lumOff val="-3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Обзор существующих методов оценки и руководящих документов по РВПЗ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Национальные руководства по методам оценки для ключевых и приоритетных секторов по выбросам загрязняющих веществ 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Проекты методик расчетов выбросов по СОЗ и  по тяжелым металлам</a:t>
          </a:r>
          <a:endParaRPr lang="ru-RU" sz="1800" kern="1200" dirty="0"/>
        </a:p>
      </dsp:txBody>
      <dsp:txXfrm>
        <a:off x="2208711" y="827187"/>
        <a:ext cx="2609248" cy="4522149"/>
      </dsp:txXfrm>
    </dsp:sp>
    <dsp:sp modelId="{FB49F5CA-633B-4B56-9CBC-8DF2C09E9B25}">
      <dsp:nvSpPr>
        <dsp:cNvPr id="0" name=""/>
        <dsp:cNvSpPr/>
      </dsp:nvSpPr>
      <dsp:spPr>
        <a:xfrm>
          <a:off x="5059420" y="148833"/>
          <a:ext cx="1902201" cy="653671"/>
        </a:xfrm>
        <a:prstGeom prst="rect">
          <a:avLst/>
        </a:prstGeom>
        <a:gradFill rotWithShape="0">
          <a:gsLst>
            <a:gs pos="0">
              <a:schemeClr val="accent5">
                <a:hueOff val="-3676673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3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3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676673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 </a:t>
          </a:r>
          <a:r>
            <a:rPr lang="ru-RU" sz="1800" kern="1200" dirty="0" smtClean="0"/>
            <a:t>технологии</a:t>
          </a:r>
          <a:endParaRPr lang="ru-RU" sz="1800" kern="1200" dirty="0"/>
        </a:p>
      </dsp:txBody>
      <dsp:txXfrm>
        <a:off x="5059420" y="148833"/>
        <a:ext cx="1902201" cy="653671"/>
      </dsp:txXfrm>
    </dsp:sp>
    <dsp:sp modelId="{8A23E9F5-0014-4982-952B-4DF8E0907320}">
      <dsp:nvSpPr>
        <dsp:cNvPr id="0" name=""/>
        <dsp:cNvSpPr/>
      </dsp:nvSpPr>
      <dsp:spPr>
        <a:xfrm>
          <a:off x="5059420" y="802504"/>
          <a:ext cx="1902201" cy="4626618"/>
        </a:xfrm>
        <a:prstGeom prst="rect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Разработка и внедрение программного обеспечения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Пилотный проект по сдачи отчетностей по РВПЗ в режиме </a:t>
          </a:r>
          <a:r>
            <a:rPr lang="en-US" sz="1800" kern="1200" dirty="0" smtClean="0"/>
            <a:t>online</a:t>
          </a:r>
          <a:endParaRPr lang="ru-RU" sz="1800" kern="1200" dirty="0"/>
        </a:p>
      </dsp:txBody>
      <dsp:txXfrm>
        <a:off x="5059420" y="802504"/>
        <a:ext cx="1902201" cy="4626618"/>
      </dsp:txXfrm>
    </dsp:sp>
    <dsp:sp modelId="{FBC8AD6C-E850-4628-B76F-4867D9D87823}">
      <dsp:nvSpPr>
        <dsp:cNvPr id="0" name=""/>
        <dsp:cNvSpPr/>
      </dsp:nvSpPr>
      <dsp:spPr>
        <a:xfrm>
          <a:off x="7227929" y="148833"/>
          <a:ext cx="1902201" cy="653671"/>
        </a:xfrm>
        <a:prstGeom prst="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Доступ к информации</a:t>
          </a:r>
          <a:endParaRPr lang="ru-RU" sz="1800" kern="1200" dirty="0"/>
        </a:p>
      </dsp:txBody>
      <dsp:txXfrm>
        <a:off x="7227929" y="148833"/>
        <a:ext cx="1902201" cy="653671"/>
      </dsp:txXfrm>
    </dsp:sp>
    <dsp:sp modelId="{E8204422-8CDA-4955-A63A-B9D2B0D26412}">
      <dsp:nvSpPr>
        <dsp:cNvPr id="0" name=""/>
        <dsp:cNvSpPr/>
      </dsp:nvSpPr>
      <dsp:spPr>
        <a:xfrm>
          <a:off x="7227929" y="802504"/>
          <a:ext cx="1902201" cy="4626618"/>
        </a:xfrm>
        <a:prstGeom prst="rect">
          <a:avLst/>
        </a:prstGeom>
        <a:solidFill>
          <a:schemeClr val="accent5">
            <a:tint val="40000"/>
            <a:alpha val="90000"/>
            <a:hueOff val="-5543816"/>
            <a:satOff val="-9612"/>
            <a:lumOff val="-967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5543816"/>
              <a:satOff val="-9612"/>
              <a:lumOff val="-96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Разработка и реализация национальной Стратегии для доступа общественности к экологической информации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 Серия обучающих семинаров.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Сопровождение </a:t>
          </a:r>
          <a:r>
            <a:rPr lang="ru-RU" sz="1800" kern="1200" dirty="0" err="1" smtClean="0"/>
            <a:t>интернет-ресурсов</a:t>
          </a:r>
          <a:r>
            <a:rPr lang="ru-RU" sz="1800" kern="1200" dirty="0" smtClean="0"/>
            <a:t> и социальных сетей</a:t>
          </a:r>
          <a:endParaRPr lang="ru-RU" sz="1800" kern="1200" dirty="0"/>
        </a:p>
      </dsp:txBody>
      <dsp:txXfrm>
        <a:off x="7227929" y="802504"/>
        <a:ext cx="1902201" cy="4626618"/>
      </dsp:txXfrm>
    </dsp:sp>
    <dsp:sp modelId="{55922639-4804-409D-AFC5-D41E5A7424D9}">
      <dsp:nvSpPr>
        <dsp:cNvPr id="0" name=""/>
        <dsp:cNvSpPr/>
      </dsp:nvSpPr>
      <dsp:spPr>
        <a:xfrm>
          <a:off x="9396438" y="148833"/>
          <a:ext cx="1902201" cy="653671"/>
        </a:xfrm>
        <a:prstGeom prst="rect">
          <a:avLst/>
        </a:prstGeom>
        <a:gradFill rotWithShape="0">
          <a:gsLst>
            <a:gs pos="0">
              <a:schemeClr val="accent5">
                <a:hueOff val="-7353345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5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5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353345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Стандартизация данных</a:t>
          </a:r>
          <a:endParaRPr lang="ru-RU" sz="1800" kern="1200" dirty="0"/>
        </a:p>
      </dsp:txBody>
      <dsp:txXfrm>
        <a:off x="9396438" y="148833"/>
        <a:ext cx="1902201" cy="653671"/>
      </dsp:txXfrm>
    </dsp:sp>
    <dsp:sp modelId="{EC76AC5D-0AFB-4394-A378-9B06D8F90D77}">
      <dsp:nvSpPr>
        <dsp:cNvPr id="0" name=""/>
        <dsp:cNvSpPr/>
      </dsp:nvSpPr>
      <dsp:spPr>
        <a:xfrm>
          <a:off x="9396438" y="802504"/>
          <a:ext cx="1902201" cy="4626618"/>
        </a:xfrm>
        <a:prstGeom prst="rect">
          <a:avLst/>
        </a:prstGeom>
        <a:solidFill>
          <a:schemeClr val="accent5">
            <a:tint val="40000"/>
            <a:alpha val="90000"/>
            <a:hueOff val="-7391754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7391754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Сбор и анализ данных по стандартизации существующих материалов по отчетности химических веществ, в том числе СОЗ</a:t>
          </a:r>
          <a:endParaRPr lang="ru-RU" sz="1800" kern="1200" dirty="0"/>
        </a:p>
      </dsp:txBody>
      <dsp:txXfrm>
        <a:off x="9396438" y="802504"/>
        <a:ext cx="1902201" cy="4626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C5727-610E-4E25-A3DC-C0C3D75F09B0}">
      <dsp:nvSpPr>
        <dsp:cNvPr id="0" name=""/>
        <dsp:cNvSpPr/>
      </dsp:nvSpPr>
      <dsp:spPr>
        <a:xfrm>
          <a:off x="-5579506" y="-854180"/>
          <a:ext cx="6643128" cy="6643128"/>
        </a:xfrm>
        <a:prstGeom prst="blockArc">
          <a:avLst>
            <a:gd name="adj1" fmla="val 18900000"/>
            <a:gd name="adj2" fmla="val 2700000"/>
            <a:gd name="adj3" fmla="val 325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9385B-3175-4D83-A606-2AAA569E2D77}">
      <dsp:nvSpPr>
        <dsp:cNvPr id="0" name=""/>
        <dsp:cNvSpPr/>
      </dsp:nvSpPr>
      <dsp:spPr>
        <a:xfrm>
          <a:off x="549720" y="379384"/>
          <a:ext cx="10550769" cy="75916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2587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Обзор существующих методов оценки и руководящих документов по РВПЗ;</a:t>
          </a:r>
        </a:p>
      </dsp:txBody>
      <dsp:txXfrm>
        <a:off x="549720" y="379384"/>
        <a:ext cx="10550769" cy="759164"/>
      </dsp:txXfrm>
    </dsp:sp>
    <dsp:sp modelId="{CAF0BE8C-460D-41DB-97BB-39F8E4681AE0}">
      <dsp:nvSpPr>
        <dsp:cNvPr id="0" name=""/>
        <dsp:cNvSpPr/>
      </dsp:nvSpPr>
      <dsp:spPr>
        <a:xfrm>
          <a:off x="82311" y="284489"/>
          <a:ext cx="948955" cy="9489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8AA258-5586-4DB2-8BFB-D90512464BEA}">
      <dsp:nvSpPr>
        <dsp:cNvPr id="0" name=""/>
        <dsp:cNvSpPr/>
      </dsp:nvSpPr>
      <dsp:spPr>
        <a:xfrm>
          <a:off x="992035" y="1518329"/>
          <a:ext cx="10115522" cy="75916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2587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Рекомендации по обновлению/изменению списка химических веществ, подлежащих отчетности;</a:t>
          </a:r>
          <a:endParaRPr lang="ru-RU" sz="2300" kern="1200" dirty="0" smtClean="0"/>
        </a:p>
      </dsp:txBody>
      <dsp:txXfrm>
        <a:off x="992035" y="1518329"/>
        <a:ext cx="10115522" cy="759164"/>
      </dsp:txXfrm>
    </dsp:sp>
    <dsp:sp modelId="{D082D1CE-40A9-422F-AB83-A9181C7CB944}">
      <dsp:nvSpPr>
        <dsp:cNvPr id="0" name=""/>
        <dsp:cNvSpPr/>
      </dsp:nvSpPr>
      <dsp:spPr>
        <a:xfrm>
          <a:off x="517557" y="1423433"/>
          <a:ext cx="948955" cy="9489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80D14-B5E3-44D8-82B8-71A95F43B4D3}">
      <dsp:nvSpPr>
        <dsp:cNvPr id="0" name=""/>
        <dsp:cNvSpPr/>
      </dsp:nvSpPr>
      <dsp:spPr>
        <a:xfrm>
          <a:off x="992035" y="2667044"/>
          <a:ext cx="10115522" cy="75916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2587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Национальные руководства по методам оценки для ключевых и приоритетных секторов по выбросам загрязняющих веществ</a:t>
          </a:r>
          <a:endParaRPr lang="ru-RU" sz="2300" kern="1200" dirty="0"/>
        </a:p>
      </dsp:txBody>
      <dsp:txXfrm>
        <a:off x="992035" y="2667044"/>
        <a:ext cx="10115522" cy="759164"/>
      </dsp:txXfrm>
    </dsp:sp>
    <dsp:sp modelId="{9A5F546C-89B1-4A7E-8C11-A07F8E423F92}">
      <dsp:nvSpPr>
        <dsp:cNvPr id="0" name=""/>
        <dsp:cNvSpPr/>
      </dsp:nvSpPr>
      <dsp:spPr>
        <a:xfrm>
          <a:off x="517557" y="2562378"/>
          <a:ext cx="948955" cy="9489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AAC79B-B54B-4865-B08B-575C3B9359BF}">
      <dsp:nvSpPr>
        <dsp:cNvPr id="0" name=""/>
        <dsp:cNvSpPr/>
      </dsp:nvSpPr>
      <dsp:spPr>
        <a:xfrm>
          <a:off x="556789" y="3805988"/>
          <a:ext cx="10550769" cy="75916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2587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Проекты методик расчетов выбросов по СОЗ и  по тяжелым металлам</a:t>
          </a:r>
          <a:endParaRPr lang="ru-RU" sz="2300" kern="1200" dirty="0"/>
        </a:p>
      </dsp:txBody>
      <dsp:txXfrm>
        <a:off x="556789" y="3805988"/>
        <a:ext cx="10550769" cy="759164"/>
      </dsp:txXfrm>
    </dsp:sp>
    <dsp:sp modelId="{6B70F963-DD76-4373-8B91-2CE2D871ABEE}">
      <dsp:nvSpPr>
        <dsp:cNvPr id="0" name=""/>
        <dsp:cNvSpPr/>
      </dsp:nvSpPr>
      <dsp:spPr>
        <a:xfrm>
          <a:off x="82311" y="3701322"/>
          <a:ext cx="948955" cy="94895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A7BFB-49BD-4F6D-8FCA-318F582A0746}">
      <dsp:nvSpPr>
        <dsp:cNvPr id="0" name=""/>
        <dsp:cNvSpPr/>
      </dsp:nvSpPr>
      <dsp:spPr>
        <a:xfrm>
          <a:off x="0" y="213619"/>
          <a:ext cx="2925691" cy="1136759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latin typeface="Calibri" pitchFamily="34" charset="0"/>
            </a:rPr>
            <a:t>Цель</a:t>
          </a:r>
        </a:p>
      </dsp:txBody>
      <dsp:txXfrm>
        <a:off x="568380" y="213619"/>
        <a:ext cx="1788932" cy="1136759"/>
      </dsp:txXfrm>
    </dsp:sp>
    <dsp:sp modelId="{8F69EABD-86E2-438B-BEAB-417379169BB2}">
      <dsp:nvSpPr>
        <dsp:cNvPr id="0" name=""/>
        <dsp:cNvSpPr/>
      </dsp:nvSpPr>
      <dsp:spPr>
        <a:xfrm>
          <a:off x="2337138" y="27289"/>
          <a:ext cx="8694190" cy="1435292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оказать помощь предприятиям в предоставлении отчетности для формирования регистра выбросов и переноса загрязнителей РК.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содействовать углублению понимания регламентирующего инструмента РВПЗ, в частности, в отношении предоставления достоверной и качественной информации об эмиссиях загрязняющих веществ в окружающую среду.</a:t>
          </a:r>
          <a:endParaRPr lang="ru-RU" sz="1600" b="1" kern="1200" dirty="0">
            <a:solidFill>
              <a:srgbClr val="002060"/>
            </a:solidFill>
            <a:latin typeface="Calibri" pitchFamily="34" charset="0"/>
          </a:endParaRPr>
        </a:p>
      </dsp:txBody>
      <dsp:txXfrm>
        <a:off x="3054784" y="27289"/>
        <a:ext cx="7258898" cy="1435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C7691-B510-41D9-92C2-CCD3E671903D}">
      <dsp:nvSpPr>
        <dsp:cNvPr id="0" name=""/>
        <dsp:cNvSpPr/>
      </dsp:nvSpPr>
      <dsp:spPr>
        <a:xfrm>
          <a:off x="0" y="16434"/>
          <a:ext cx="5048354" cy="823014"/>
        </a:xfrm>
        <a:prstGeom prst="roundRect">
          <a:avLst/>
        </a:prstGeom>
        <a:solidFill>
          <a:srgbClr val="86CCA6"/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>
          <a:outerShdw blurRad="40000" dist="20000" dir="5400000" rotWithShape="0">
            <a:schemeClr val="bg1"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latin typeface="Century Gothic" panose="020B0502020202020204" pitchFamily="34" charset="0"/>
              <a:cs typeface="Arial" panose="020B0604020202020204" pitchFamily="34" charset="0"/>
            </a:rPr>
            <a:t>1. </a:t>
          </a:r>
          <a:r>
            <a:rPr lang="ru-RU" sz="1400" b="0" kern="1200" dirty="0" smtClean="0">
              <a:latin typeface="Century Gothic" panose="020B0502020202020204" pitchFamily="34" charset="0"/>
              <a:cs typeface="Arial" panose="020B0604020202020204" pitchFamily="34" charset="0"/>
            </a:rPr>
            <a:t>Информационная поддержка своевременными и достоверными данными о состоянии окружающей среды</a:t>
          </a:r>
        </a:p>
      </dsp:txBody>
      <dsp:txXfrm>
        <a:off x="40176" y="56610"/>
        <a:ext cx="4968002" cy="742662"/>
      </dsp:txXfrm>
    </dsp:sp>
    <dsp:sp modelId="{C1FDFA30-10EA-4683-9ECB-203EBA983F8A}">
      <dsp:nvSpPr>
        <dsp:cNvPr id="0" name=""/>
        <dsp:cNvSpPr/>
      </dsp:nvSpPr>
      <dsp:spPr>
        <a:xfrm>
          <a:off x="0" y="952000"/>
          <a:ext cx="5048354" cy="864763"/>
        </a:xfrm>
        <a:prstGeom prst="roundRect">
          <a:avLst/>
        </a:prstGeom>
        <a:solidFill>
          <a:srgbClr val="00B050">
            <a:alpha val="40000"/>
          </a:srgb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>
          <a:outerShdw blurRad="40000" dist="20000" dir="5400000" rotWithShape="0">
            <a:schemeClr val="bg1"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latin typeface="Century Gothic" panose="020B0502020202020204" pitchFamily="34" charset="0"/>
              <a:cs typeface="Arial" panose="020B0604020202020204" pitchFamily="34" charset="0"/>
            </a:rPr>
            <a:t>2. </a:t>
          </a:r>
          <a:r>
            <a:rPr lang="ru-RU" sz="1400" b="0" kern="1200" dirty="0" smtClean="0">
              <a:latin typeface="Century Gothic" panose="020B0502020202020204" pitchFamily="34" charset="0"/>
              <a:cs typeface="Arial" panose="020B0604020202020204" pitchFamily="34" charset="0"/>
            </a:rPr>
            <a:t>Учет сведений о ПДК загрязняющих веществ, их влиянии на здоровье и окружающую среду, информации по выбросам и переносам загрязнителей</a:t>
          </a:r>
          <a:endParaRPr lang="ru-RU" sz="1400" b="0" kern="1200" dirty="0">
            <a:latin typeface="Century Gothic" panose="020B0502020202020204" pitchFamily="34" charset="0"/>
            <a:cs typeface="Arial" panose="020B0604020202020204" pitchFamily="34" charset="0"/>
          </a:endParaRPr>
        </a:p>
      </dsp:txBody>
      <dsp:txXfrm>
        <a:off x="42214" y="994214"/>
        <a:ext cx="4963926" cy="780335"/>
      </dsp:txXfrm>
    </dsp:sp>
    <dsp:sp modelId="{E756FB8C-D4D5-4DDB-A0FA-C09FDAAE2E62}">
      <dsp:nvSpPr>
        <dsp:cNvPr id="0" name=""/>
        <dsp:cNvSpPr/>
      </dsp:nvSpPr>
      <dsp:spPr>
        <a:xfrm>
          <a:off x="0" y="1880798"/>
          <a:ext cx="5048354" cy="676604"/>
        </a:xfrm>
        <a:prstGeom prst="roundRect">
          <a:avLst/>
        </a:prstGeom>
        <a:solidFill>
          <a:srgbClr val="00B050">
            <a:alpha val="40000"/>
          </a:srgb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>
          <a:outerShdw blurRad="40000" dist="20000" dir="5400000" rotWithShape="0">
            <a:schemeClr val="bg1"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latin typeface="Century Gothic" panose="020B0502020202020204" pitchFamily="34" charset="0"/>
              <a:cs typeface="Arial" panose="020B0604020202020204" pitchFamily="34" charset="0"/>
            </a:rPr>
            <a:t>3. </a:t>
          </a:r>
          <a:r>
            <a:rPr lang="ru-RU" sz="1400" b="0" kern="1200" dirty="0" smtClean="0">
              <a:latin typeface="Century Gothic" panose="020B0502020202020204" pitchFamily="34" charset="0"/>
              <a:cs typeface="Arial" panose="020B0604020202020204" pitchFamily="34" charset="0"/>
            </a:rPr>
            <a:t>Оперативный доступ к информационным ресурсам,  автоматизированное формирование статистической отчетности</a:t>
          </a:r>
        </a:p>
      </dsp:txBody>
      <dsp:txXfrm>
        <a:off x="33029" y="1913827"/>
        <a:ext cx="4982296" cy="6105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C7691-B510-41D9-92C2-CCD3E671903D}">
      <dsp:nvSpPr>
        <dsp:cNvPr id="0" name=""/>
        <dsp:cNvSpPr/>
      </dsp:nvSpPr>
      <dsp:spPr>
        <a:xfrm>
          <a:off x="0" y="0"/>
          <a:ext cx="5048354" cy="380030"/>
        </a:xfrm>
        <a:prstGeom prst="roundRect">
          <a:avLst/>
        </a:prstGeom>
        <a:solidFill>
          <a:srgbClr val="00B050">
            <a:alpha val="40000"/>
          </a:srgb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rPr>
            <a:t>Автоматизация функций по ведению РВПЗ</a:t>
          </a:r>
        </a:p>
      </dsp:txBody>
      <dsp:txXfrm>
        <a:off x="18552" y="18552"/>
        <a:ext cx="5011250" cy="3429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9029C-1109-4B66-BFFE-997A11B7D505}">
      <dsp:nvSpPr>
        <dsp:cNvPr id="0" name=""/>
        <dsp:cNvSpPr/>
      </dsp:nvSpPr>
      <dsp:spPr>
        <a:xfrm>
          <a:off x="0" y="39316"/>
          <a:ext cx="5470018" cy="1063599"/>
        </a:xfrm>
        <a:prstGeom prst="roundRect">
          <a:avLst>
            <a:gd name="adj" fmla="val 10000"/>
          </a:avLst>
        </a:prstGeom>
        <a:solidFill>
          <a:srgbClr val="86CCA6"/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 dirty="0" smtClean="0">
            <a:latin typeface="Century Gothic" panose="020B0502020202020204" pitchFamily="34" charset="0"/>
          </a:endParaRP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Сервер приложений</a:t>
          </a:r>
          <a:endParaRPr lang="ru-RU" sz="1600" b="1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ядро портала</a:t>
          </a:r>
          <a:endParaRPr lang="ru-RU" sz="1400" b="1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основные подсистемы</a:t>
          </a:r>
          <a:endParaRPr lang="ru-RU" sz="1400" b="1" kern="1200" dirty="0">
            <a:latin typeface="Century Gothic" panose="020B0502020202020204" pitchFamily="34" charset="0"/>
          </a:endParaRPr>
        </a:p>
      </dsp:txBody>
      <dsp:txXfrm>
        <a:off x="1257755" y="39316"/>
        <a:ext cx="4212262" cy="1063599"/>
      </dsp:txXfrm>
    </dsp:sp>
    <dsp:sp modelId="{B0CF1B9A-F706-466E-8BCB-D2BCCAE96EE7}">
      <dsp:nvSpPr>
        <dsp:cNvPr id="0" name=""/>
        <dsp:cNvSpPr/>
      </dsp:nvSpPr>
      <dsp:spPr>
        <a:xfrm>
          <a:off x="305802" y="128990"/>
          <a:ext cx="719996" cy="9227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F466651-ECB5-42EC-9754-40577A505D61}">
      <dsp:nvSpPr>
        <dsp:cNvPr id="0" name=""/>
        <dsp:cNvSpPr/>
      </dsp:nvSpPr>
      <dsp:spPr>
        <a:xfrm>
          <a:off x="0" y="1227351"/>
          <a:ext cx="5470018" cy="1088277"/>
        </a:xfrm>
        <a:prstGeom prst="roundRect">
          <a:avLst>
            <a:gd name="adj" fmla="val 10000"/>
          </a:avLst>
        </a:prstGeom>
        <a:solidFill>
          <a:srgbClr val="86CCA6"/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 smtClean="0">
            <a:latin typeface="Century Gothic" panose="020B0502020202020204" pitchFamily="34" charset="0"/>
          </a:endParaRPr>
        </a:p>
        <a:p>
          <a:pPr lvl="0" algn="l" defTabSz="48895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Сервер базы данных</a:t>
          </a:r>
          <a:endParaRPr lang="ru-RU" sz="1600" b="1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7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основное хранилище данных</a:t>
          </a:r>
          <a:endParaRPr lang="ru-RU" sz="1400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7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система управления БД</a:t>
          </a:r>
          <a:endParaRPr lang="ru-RU" sz="1400" kern="1200" dirty="0">
            <a:latin typeface="Century Gothic" panose="020B0502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>
        <a:off x="1257755" y="1227351"/>
        <a:ext cx="4212262" cy="1088277"/>
      </dsp:txXfrm>
    </dsp:sp>
    <dsp:sp modelId="{EA43683F-2D6E-4CD9-9BDE-D4A961393A36}">
      <dsp:nvSpPr>
        <dsp:cNvPr id="0" name=""/>
        <dsp:cNvSpPr/>
      </dsp:nvSpPr>
      <dsp:spPr>
        <a:xfrm>
          <a:off x="290792" y="1309802"/>
          <a:ext cx="719996" cy="9446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470969-CE27-40B6-AE3D-FE0F85CD389D}">
      <dsp:nvSpPr>
        <dsp:cNvPr id="0" name=""/>
        <dsp:cNvSpPr/>
      </dsp:nvSpPr>
      <dsp:spPr>
        <a:xfrm>
          <a:off x="0" y="2479380"/>
          <a:ext cx="5470018" cy="1151993"/>
        </a:xfrm>
        <a:prstGeom prst="roundRect">
          <a:avLst>
            <a:gd name="adj" fmla="val 10000"/>
          </a:avLst>
        </a:prstGeom>
        <a:solidFill>
          <a:srgbClr val="86CCA6"/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kern="1200" dirty="0" smtClean="0">
            <a:latin typeface="Century Gothic" panose="020B0502020202020204" pitchFamily="34" charset="0"/>
          </a:endParaRP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Личный кабинет пользователя</a:t>
          </a:r>
          <a:endParaRPr lang="ru-RU" sz="1600" b="1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инструмент взаимодействия</a:t>
          </a:r>
          <a:endParaRPr lang="ru-RU" sz="1400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тонкий клиент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1257755" y="2479380"/>
        <a:ext cx="4212262" cy="1151993"/>
      </dsp:txXfrm>
    </dsp:sp>
    <dsp:sp modelId="{20B90594-80AF-4E7D-BC3C-2AEBF6922A81}">
      <dsp:nvSpPr>
        <dsp:cNvPr id="0" name=""/>
        <dsp:cNvSpPr/>
      </dsp:nvSpPr>
      <dsp:spPr>
        <a:xfrm>
          <a:off x="305780" y="2564934"/>
          <a:ext cx="719996" cy="94679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4868D-482B-450A-8083-98BD53C8991B}">
      <dsp:nvSpPr>
        <dsp:cNvPr id="0" name=""/>
        <dsp:cNvSpPr/>
      </dsp:nvSpPr>
      <dsp:spPr>
        <a:xfrm>
          <a:off x="0" y="3683490"/>
          <a:ext cx="5249028" cy="604454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Аналитика (в перспективе)</a:t>
          </a:r>
          <a:endParaRPr lang="ru-RU" sz="1600" kern="1200" dirty="0">
            <a:latin typeface="Century Gothic" panose="020B0502020202020204" pitchFamily="34" charset="0"/>
          </a:endParaRPr>
        </a:p>
      </dsp:txBody>
      <dsp:txXfrm>
        <a:off x="0" y="3683490"/>
        <a:ext cx="5249028" cy="326405"/>
      </dsp:txXfrm>
    </dsp:sp>
    <dsp:sp modelId="{BA4DF4BE-87D1-4349-A379-EA46DC6F2F1B}">
      <dsp:nvSpPr>
        <dsp:cNvPr id="0" name=""/>
        <dsp:cNvSpPr/>
      </dsp:nvSpPr>
      <dsp:spPr>
        <a:xfrm>
          <a:off x="0" y="3938831"/>
          <a:ext cx="2624514" cy="396000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Century Gothic" panose="020B0502020202020204" pitchFamily="34" charset="0"/>
            </a:rPr>
            <a:t>Графические инструменты</a:t>
          </a:r>
          <a:endParaRPr lang="ru-RU" sz="1300" kern="1200" dirty="0">
            <a:latin typeface="Century Gothic" panose="020B0502020202020204" pitchFamily="34" charset="0"/>
          </a:endParaRPr>
        </a:p>
      </dsp:txBody>
      <dsp:txXfrm>
        <a:off x="0" y="3938831"/>
        <a:ext cx="2624514" cy="396000"/>
      </dsp:txXfrm>
    </dsp:sp>
    <dsp:sp modelId="{C138E43E-0BD6-4B66-AE52-4A53F6C8DFF2}">
      <dsp:nvSpPr>
        <dsp:cNvPr id="0" name=""/>
        <dsp:cNvSpPr/>
      </dsp:nvSpPr>
      <dsp:spPr>
        <a:xfrm>
          <a:off x="2624514" y="3938831"/>
          <a:ext cx="2624514" cy="396000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Century Gothic" panose="020B0502020202020204" pitchFamily="34" charset="0"/>
            </a:rPr>
            <a:t>Информационные панели с индикацией различных показателей</a:t>
          </a:r>
          <a:endParaRPr lang="ru-RU" sz="1050" kern="1200" dirty="0">
            <a:latin typeface="Century Gothic" panose="020B0502020202020204" pitchFamily="34" charset="0"/>
          </a:endParaRPr>
        </a:p>
      </dsp:txBody>
      <dsp:txXfrm>
        <a:off x="2624514" y="3938831"/>
        <a:ext cx="2624514" cy="396000"/>
      </dsp:txXfrm>
    </dsp:sp>
    <dsp:sp modelId="{DB822D53-AF85-4D86-835E-5DBCD8D293D5}">
      <dsp:nvSpPr>
        <dsp:cNvPr id="0" name=""/>
        <dsp:cNvSpPr/>
      </dsp:nvSpPr>
      <dsp:spPr>
        <a:xfrm rot="10800000">
          <a:off x="0" y="2762905"/>
          <a:ext cx="5249028" cy="929651"/>
        </a:xfrm>
        <a:prstGeom prst="upArrowCallou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Заполнение отчета</a:t>
          </a:r>
          <a:endParaRPr lang="ru-RU" sz="1600" b="1" kern="1200" dirty="0">
            <a:latin typeface="Century Gothic" panose="020B0502020202020204" pitchFamily="34" charset="0"/>
          </a:endParaRPr>
        </a:p>
      </dsp:txBody>
      <dsp:txXfrm rot="-10800000">
        <a:off x="0" y="2762905"/>
        <a:ext cx="5249028" cy="326307"/>
      </dsp:txXfrm>
    </dsp:sp>
    <dsp:sp modelId="{B0DD43DB-30A7-4E30-9EFB-977A2706579C}">
      <dsp:nvSpPr>
        <dsp:cNvPr id="0" name=""/>
        <dsp:cNvSpPr/>
      </dsp:nvSpPr>
      <dsp:spPr>
        <a:xfrm>
          <a:off x="0" y="3049477"/>
          <a:ext cx="2624514" cy="357438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entury Gothic" panose="020B0502020202020204" pitchFamily="34" charset="0"/>
            </a:rPr>
            <a:t>Отчетный период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0" y="3049477"/>
        <a:ext cx="2624514" cy="357438"/>
      </dsp:txXfrm>
    </dsp:sp>
    <dsp:sp modelId="{0287176F-DF4E-46FC-B702-3A69A9E86668}">
      <dsp:nvSpPr>
        <dsp:cNvPr id="0" name=""/>
        <dsp:cNvSpPr/>
      </dsp:nvSpPr>
      <dsp:spPr>
        <a:xfrm>
          <a:off x="2624514" y="3049477"/>
          <a:ext cx="2624514" cy="357438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entury Gothic" panose="020B0502020202020204" pitchFamily="34" charset="0"/>
            </a:rPr>
            <a:t>Внесение данных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2624514" y="3049477"/>
        <a:ext cx="2624514" cy="357438"/>
      </dsp:txXfrm>
    </dsp:sp>
    <dsp:sp modelId="{1619DFE0-F677-407F-B443-8ACBBA65D28B}">
      <dsp:nvSpPr>
        <dsp:cNvPr id="0" name=""/>
        <dsp:cNvSpPr/>
      </dsp:nvSpPr>
      <dsp:spPr>
        <a:xfrm rot="10800000">
          <a:off x="0" y="1842321"/>
          <a:ext cx="5249028" cy="929651"/>
        </a:xfrm>
        <a:prstGeom prst="upArrowCallou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Пространственная привязка</a:t>
          </a:r>
          <a:endParaRPr lang="ru-RU" sz="1600" b="1" kern="1200" dirty="0">
            <a:latin typeface="Century Gothic" panose="020B0502020202020204" pitchFamily="34" charset="0"/>
          </a:endParaRPr>
        </a:p>
      </dsp:txBody>
      <dsp:txXfrm rot="-10800000">
        <a:off x="0" y="1842321"/>
        <a:ext cx="5249028" cy="326307"/>
      </dsp:txXfrm>
    </dsp:sp>
    <dsp:sp modelId="{6197887D-C105-4C32-B5F6-371234C48FDF}">
      <dsp:nvSpPr>
        <dsp:cNvPr id="0" name=""/>
        <dsp:cNvSpPr/>
      </dsp:nvSpPr>
      <dsp:spPr>
        <a:xfrm>
          <a:off x="0" y="2168629"/>
          <a:ext cx="2624514" cy="277965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entury Gothic" panose="020B0502020202020204" pitchFamily="34" charset="0"/>
            </a:rPr>
            <a:t>Добавление координат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0" y="2168629"/>
        <a:ext cx="2624514" cy="277965"/>
      </dsp:txXfrm>
    </dsp:sp>
    <dsp:sp modelId="{B79A3693-2E9A-47A2-9E58-489FDBE8A2BC}">
      <dsp:nvSpPr>
        <dsp:cNvPr id="0" name=""/>
        <dsp:cNvSpPr/>
      </dsp:nvSpPr>
      <dsp:spPr>
        <a:xfrm>
          <a:off x="2624514" y="2168629"/>
          <a:ext cx="2624514" cy="277965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Century Gothic" panose="020B0502020202020204" pitchFamily="34" charset="0"/>
            </a:rPr>
            <a:t>Автоматическое нанесение границ</a:t>
          </a:r>
          <a:endParaRPr lang="ru-RU" sz="1100" b="0" kern="1200" dirty="0">
            <a:latin typeface="Century Gothic" panose="020B0502020202020204" pitchFamily="34" charset="0"/>
          </a:endParaRPr>
        </a:p>
      </dsp:txBody>
      <dsp:txXfrm>
        <a:off x="2624514" y="2168629"/>
        <a:ext cx="2624514" cy="277965"/>
      </dsp:txXfrm>
    </dsp:sp>
    <dsp:sp modelId="{398F5670-0003-4AB8-9332-51FA98C774B8}">
      <dsp:nvSpPr>
        <dsp:cNvPr id="0" name=""/>
        <dsp:cNvSpPr/>
      </dsp:nvSpPr>
      <dsp:spPr>
        <a:xfrm rot="10800000">
          <a:off x="0" y="921736"/>
          <a:ext cx="5249028" cy="929651"/>
        </a:xfrm>
        <a:prstGeom prst="upArrowCallou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Создание производственных площадок</a:t>
          </a:r>
          <a:endParaRPr lang="ru-RU" sz="1600" b="1" kern="1200" dirty="0">
            <a:latin typeface="Century Gothic" panose="020B0502020202020204" pitchFamily="34" charset="0"/>
          </a:endParaRPr>
        </a:p>
      </dsp:txBody>
      <dsp:txXfrm rot="-10800000">
        <a:off x="0" y="921736"/>
        <a:ext cx="5249028" cy="326307"/>
      </dsp:txXfrm>
    </dsp:sp>
    <dsp:sp modelId="{04AE8C39-F35A-4EDB-8EBD-B52B7D30F148}">
      <dsp:nvSpPr>
        <dsp:cNvPr id="0" name=""/>
        <dsp:cNvSpPr/>
      </dsp:nvSpPr>
      <dsp:spPr>
        <a:xfrm>
          <a:off x="0" y="1248044"/>
          <a:ext cx="2624514" cy="277965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entury Gothic" panose="020B0502020202020204" pitchFamily="34" charset="0"/>
            </a:rPr>
            <a:t>Добавление площадки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0" y="1248044"/>
        <a:ext cx="2624514" cy="277965"/>
      </dsp:txXfrm>
    </dsp:sp>
    <dsp:sp modelId="{ABB5A18D-C88D-4964-8D96-488104560D6F}">
      <dsp:nvSpPr>
        <dsp:cNvPr id="0" name=""/>
        <dsp:cNvSpPr/>
      </dsp:nvSpPr>
      <dsp:spPr>
        <a:xfrm>
          <a:off x="2624514" y="1248044"/>
          <a:ext cx="2624514" cy="277965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entury Gothic" panose="020B0502020202020204" pitchFamily="34" charset="0"/>
            </a:rPr>
            <a:t>Описание производства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2624514" y="1248044"/>
        <a:ext cx="2624514" cy="277965"/>
      </dsp:txXfrm>
    </dsp:sp>
    <dsp:sp modelId="{11806BA8-6CF2-4140-9DCF-EFA037B15EC0}">
      <dsp:nvSpPr>
        <dsp:cNvPr id="0" name=""/>
        <dsp:cNvSpPr/>
      </dsp:nvSpPr>
      <dsp:spPr>
        <a:xfrm rot="10800000">
          <a:off x="0" y="1152"/>
          <a:ext cx="5249028" cy="929651"/>
        </a:xfrm>
        <a:prstGeom prst="upArrowCallou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entury Gothic" panose="020B0502020202020204" pitchFamily="34" charset="0"/>
            </a:rPr>
            <a:t>Регистрация природопользователя</a:t>
          </a:r>
          <a:endParaRPr lang="ru-RU" sz="1600" b="1" kern="1200" dirty="0">
            <a:latin typeface="Century Gothic" panose="020B0502020202020204" pitchFamily="34" charset="0"/>
          </a:endParaRPr>
        </a:p>
      </dsp:txBody>
      <dsp:txXfrm rot="-10800000">
        <a:off x="0" y="1152"/>
        <a:ext cx="5249028" cy="326307"/>
      </dsp:txXfrm>
    </dsp:sp>
    <dsp:sp modelId="{BA0307F7-BB0C-4A3E-B6F2-5B3D0161525E}">
      <dsp:nvSpPr>
        <dsp:cNvPr id="0" name=""/>
        <dsp:cNvSpPr/>
      </dsp:nvSpPr>
      <dsp:spPr>
        <a:xfrm>
          <a:off x="0" y="327459"/>
          <a:ext cx="2624514" cy="277965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entury Gothic" panose="020B0502020202020204" pitchFamily="34" charset="0"/>
            </a:rPr>
            <a:t>Учетные данные</a:t>
          </a:r>
          <a:endParaRPr lang="ru-RU" sz="1400" kern="1200" dirty="0">
            <a:latin typeface="Century Gothic" panose="020B0502020202020204" pitchFamily="34" charset="0"/>
          </a:endParaRPr>
        </a:p>
      </dsp:txBody>
      <dsp:txXfrm>
        <a:off x="0" y="327459"/>
        <a:ext cx="2624514" cy="277965"/>
      </dsp:txXfrm>
    </dsp:sp>
    <dsp:sp modelId="{695E3447-979D-4E86-9133-5DA03549A27E}">
      <dsp:nvSpPr>
        <dsp:cNvPr id="0" name=""/>
        <dsp:cNvSpPr/>
      </dsp:nvSpPr>
      <dsp:spPr>
        <a:xfrm>
          <a:off x="2624514" y="327459"/>
          <a:ext cx="2624514" cy="277965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Century Gothic" panose="020B0502020202020204" pitchFamily="34" charset="0"/>
            </a:rPr>
            <a:t>Электронно-цифровая подпись</a:t>
          </a:r>
          <a:endParaRPr lang="ru-RU" sz="1100" kern="1200" dirty="0">
            <a:latin typeface="Century Gothic" panose="020B0502020202020204" pitchFamily="34" charset="0"/>
          </a:endParaRPr>
        </a:p>
      </dsp:txBody>
      <dsp:txXfrm>
        <a:off x="2624514" y="327459"/>
        <a:ext cx="2624514" cy="2779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ACEE8F60-86D9-4C3A-A53D-BD2C398A2D43}" type="datetimeFigureOut">
              <a:rPr lang="ru-RU" smtClean="0"/>
              <a:t>11.03.2019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8438" y="746125"/>
            <a:ext cx="646112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0" y="4725513"/>
            <a:ext cx="5487041" cy="4475797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AD637ABC-5C3F-440F-9A6C-D67E532A9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79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864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806B5F-9F5F-41B0-BFED-C9D35ADE987A}" type="slidenum">
              <a:rPr lang="ru-RU" altLang="ru-RU" smtClean="0">
                <a:latin typeface="Calibri" panose="020F0502020204030204" pitchFamily="34" charset="0"/>
              </a:rPr>
              <a:pPr/>
              <a:t>6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79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806B5F-9F5F-41B0-BFED-C9D35ADE987A}" type="slidenum">
              <a:rPr lang="ru-RU" altLang="ru-RU" smtClean="0">
                <a:latin typeface="Calibri" panose="020F0502020204030204" pitchFamily="34" charset="0"/>
              </a:rPr>
              <a:pPr/>
              <a:t>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3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806B5F-9F5F-41B0-BFED-C9D35ADE987A}" type="slidenum">
              <a:rPr lang="ru-RU" altLang="ru-RU" smtClean="0">
                <a:latin typeface="Calibri" panose="020F0502020204030204" pitchFamily="34" charset="0"/>
              </a:rPr>
              <a:pPr/>
              <a:t>8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062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806B5F-9F5F-41B0-BFED-C9D35ADE987A}" type="slidenum">
              <a:rPr lang="ru-RU" altLang="ru-RU" smtClean="0">
                <a:latin typeface="Calibri" panose="020F0502020204030204" pitchFamily="34" charset="0"/>
              </a:rPr>
              <a:pPr/>
              <a:t>9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19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8438" y="746125"/>
            <a:ext cx="6461125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Аудитория «Радио</a:t>
            </a:r>
            <a:r>
              <a:rPr lang="ru-RU" baseline="0" dirty="0" smtClean="0"/>
              <a:t> Астаны» насчитывает 1 млн человек, в эфире радио есть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информационные и аналитические программы, посвящённые экономике, образованию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другим социальным вопросам, которые выходят ежедневно, хронометраж программ 10-15 минут.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A127C-90A8-4044-A2A5-E8653FB8D28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83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0025" y="746125"/>
            <a:ext cx="64579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Участники семинаров оценили организацию семинара на высоком уровне, отметили, что получили много знаний по РВПЗ и подчеркнули, что теперь они информированы о правильности сдачи отчетности. Участники отметили, что с помощью семинаров расширяют кругозор в области охраны окружающей среды и настоятельно просят продолжать семинары в подобном формате.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9983-3DB4-4CBF-872D-42FFCD9BD2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289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0025" y="746125"/>
            <a:ext cx="64579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Хороший опыт консолидации усилий проекта с</a:t>
            </a:r>
            <a:r>
              <a:rPr lang="ru-RU" baseline="0" dirty="0" smtClean="0"/>
              <a:t> другими проектами, был проведение семинара по повышению </a:t>
            </a:r>
            <a:r>
              <a:rPr lang="ru-RU" sz="1200" b="0" dirty="0" smtClean="0"/>
              <a:t>потенциала Орхусских центров Республики Казахстан в целях распространения и использования экологической информации.</a:t>
            </a:r>
          </a:p>
          <a:p>
            <a:r>
              <a:rPr lang="ru-RU" sz="1200" b="0" dirty="0" smtClean="0"/>
              <a:t>Семинар организован 31 октября 2017 года в </a:t>
            </a:r>
            <a:r>
              <a:rPr lang="ru-RU" sz="1200" b="0" dirty="0" err="1" smtClean="0"/>
              <a:t>г.Астане</a:t>
            </a:r>
            <a:r>
              <a:rPr lang="ru-RU" sz="1200" b="0" dirty="0" smtClean="0"/>
              <a:t> совместно с ОБСЕ. В нем приняли участие </a:t>
            </a:r>
            <a:r>
              <a:rPr lang="ru-RU" sz="1200" b="0" dirty="0" smtClean="0">
                <a:solidFill>
                  <a:schemeClr val="tx2"/>
                </a:solidFill>
              </a:rPr>
              <a:t>25 </a:t>
            </a:r>
            <a:r>
              <a:rPr lang="ru-RU" sz="1200" b="0" dirty="0" smtClean="0"/>
              <a:t>человек, </a:t>
            </a:r>
            <a:r>
              <a:rPr lang="ru-RU" sz="1200" b="0" dirty="0" smtClean="0">
                <a:solidFill>
                  <a:schemeClr val="tx2"/>
                </a:solidFill>
              </a:rPr>
              <a:t>в том числе представители государственных органов, Орхусских центров, международных и неправительственных организаций.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рамках семинара участники обсудили деятельность Орхусских центров по распространению информации РВПЗ, а также другие вопросы развития </a:t>
            </a:r>
            <a:r>
              <a:rPr lang="ru-RU" dirty="0" err="1" smtClean="0"/>
              <a:t>Орхусского</a:t>
            </a:r>
            <a:r>
              <a:rPr lang="ru-RU" dirty="0" smtClean="0"/>
              <a:t> движения Казахстана.</a:t>
            </a:r>
          </a:p>
          <a:p>
            <a:r>
              <a:rPr lang="ru-RU" b="0" dirty="0" smtClean="0"/>
              <a:t>Представители</a:t>
            </a:r>
            <a:r>
              <a:rPr lang="ru-RU" b="0" baseline="0" dirty="0" smtClean="0"/>
              <a:t> Орхусских центров выразили желание в дальнейшем работать по РВПЗ и продвигать в регионах этот инструмент. 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9983-3DB4-4CBF-872D-42FFCD9BD2C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650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0025" y="746125"/>
            <a:ext cx="64579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Целью отчета по стандартизации существующих материалов является проведение сравнительной оценки систем РВПЗ в Европейском Союзе и региональных партнеров проекта (Молдова, Беларусь) и разработать рекомендации по повышению эффективности системы сбора и анализа данных для РВПЗ в Республике Казахстан на основе применения передового международного опыта.</a:t>
            </a:r>
          </a:p>
          <a:p>
            <a:r>
              <a:rPr lang="ru-RU" dirty="0" smtClean="0"/>
              <a:t>Основное внимание уделено анализу объема и содержания информации, подлежащей сбору в рамках РВПЗ, перечням загрязняющих химических веществ, объектам отраслей экономики и иной экономической деятельности, аналитическим процедурам для измерения содержания в выбросах и переносах в воздух, воду и землю</a:t>
            </a:r>
            <a:r>
              <a:rPr lang="ru-RU" baseline="0" dirty="0" smtClean="0"/>
              <a:t> и другим важным вопросам.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9983-3DB4-4CBF-872D-42FFCD9BD2C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951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064" y="1122363"/>
            <a:ext cx="100987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106" y="3602037"/>
            <a:ext cx="89106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5C1D-90D7-4F21-A4A2-50E229373ADE}" type="datetime1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48F7-CC6E-420C-B9E3-79BA9078CECA}" type="datetime1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21" y="1709743"/>
            <a:ext cx="1024723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621" y="4589469"/>
            <a:ext cx="102472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E56B-A391-4B5E-803C-CD5E44A02459}" type="datetime1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809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4680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2FD3-CD69-45A3-8285-F7069C1F9620}" type="datetime1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365129"/>
            <a:ext cx="1024723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57" y="1681163"/>
            <a:ext cx="5026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57" y="2505075"/>
            <a:ext cx="502615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4687" y="1681163"/>
            <a:ext cx="505090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4687" y="2505075"/>
            <a:ext cx="5050909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9006-7B33-4C63-B516-604B3A6DBF20}" type="datetime1">
              <a:rPr lang="en-US" smtClean="0"/>
              <a:t>3/11/2019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6D111-96A6-4120-B1BB-71C7A294B731}" type="datetime1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DA48-D158-4F52-8878-28C116CB305E}" type="datetime1">
              <a:rPr lang="en-US" smtClean="0"/>
              <a:t>3/11/2019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909" y="987431"/>
            <a:ext cx="60146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0B38-5059-408C-A7E2-397897CE052F}" type="datetime1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909" y="987431"/>
            <a:ext cx="601468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31E5-075E-411E-A95F-903B8C55C2BE}" type="datetime1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F1E40-1593-4232-B59D-C63DF3C62740}" type="datetime1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2235" y="365124"/>
            <a:ext cx="2561808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813" y="365124"/>
            <a:ext cx="7536914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1B85C-009A-4D3A-9FE5-FBAEC61CB99C}" type="datetime1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085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649" y="1465730"/>
            <a:ext cx="10225393" cy="4711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809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C5E5A-5E9F-41E2-86ED-5150C139408B}" type="datetime1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532" y="6356356"/>
            <a:ext cx="4009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0850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122" y="119270"/>
            <a:ext cx="10186081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9.png"/><Relationship Id="rId18" Type="http://schemas.openxmlformats.org/officeDocument/2006/relationships/diagramQuickStyle" Target="../diagrams/quickStyle6.xml"/><Relationship Id="rId3" Type="http://schemas.openxmlformats.org/officeDocument/2006/relationships/diagramData" Target="../diagrams/data4.xml"/><Relationship Id="rId21" Type="http://schemas.openxmlformats.org/officeDocument/2006/relationships/diagramData" Target="../diagrams/data7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openxmlformats.org/officeDocument/2006/relationships/diagramLayout" Target="../diagrams/layout6.xml"/><Relationship Id="rId25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6" Type="http://schemas.openxmlformats.org/officeDocument/2006/relationships/diagramData" Target="../diagrams/data6.xml"/><Relationship Id="rId20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24" Type="http://schemas.openxmlformats.org/officeDocument/2006/relationships/diagramColors" Target="../diagrams/colors7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11.png"/><Relationship Id="rId23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5.xml"/><Relationship Id="rId19" Type="http://schemas.openxmlformats.org/officeDocument/2006/relationships/diagramColors" Target="../diagrams/colors6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10.png"/><Relationship Id="rId22" Type="http://schemas.openxmlformats.org/officeDocument/2006/relationships/diagramLayout" Target="../diagrams/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diagramQuickStyle" Target="../diagrams/quickStyle9.xml"/><Relationship Id="rId1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diagramLayout" Target="../diagrams/layout8.xml"/><Relationship Id="rId12" Type="http://schemas.openxmlformats.org/officeDocument/2006/relationships/diagramLayout" Target="../diagrams/layout9.xml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8.xml"/><Relationship Id="rId11" Type="http://schemas.openxmlformats.org/officeDocument/2006/relationships/diagramData" Target="../diagrams/data9.xml"/><Relationship Id="rId5" Type="http://schemas.openxmlformats.org/officeDocument/2006/relationships/image" Target="../media/image11.png"/><Relationship Id="rId15" Type="http://schemas.microsoft.com/office/2007/relationships/diagramDrawing" Target="../diagrams/drawing9.xml"/><Relationship Id="rId10" Type="http://schemas.microsoft.com/office/2007/relationships/diagramDrawing" Target="../diagrams/drawing8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8.xml"/><Relationship Id="rId14" Type="http://schemas.openxmlformats.org/officeDocument/2006/relationships/diagramColors" Target="../diagrams/colors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9.png"/><Relationship Id="rId7" Type="http://schemas.openxmlformats.org/officeDocument/2006/relationships/diagramLayout" Target="../diagrams/layout10.xm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0.xml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microsoft.com/office/2007/relationships/diagramDrawing" Target="../diagrams/drawing10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9.png"/><Relationship Id="rId7" Type="http://schemas.openxmlformats.org/officeDocument/2006/relationships/diagramLayout" Target="../diagrams/layout11.xml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1.xml"/><Relationship Id="rId11" Type="http://schemas.openxmlformats.org/officeDocument/2006/relationships/image" Target="../media/image20.png"/><Relationship Id="rId5" Type="http://schemas.openxmlformats.org/officeDocument/2006/relationships/image" Target="../media/image11.png"/><Relationship Id="rId10" Type="http://schemas.microsoft.com/office/2007/relationships/diagramDrawing" Target="../diagrams/drawing11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hyperlink" Target="http://prtr.ecogosfond.kz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2.png"/><Relationship Id="rId7" Type="http://schemas.openxmlformats.org/officeDocument/2006/relationships/image" Target="../media/image2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.facebook.com/l.php?u=https://twitter.com/Prtr2016?lang%3Dru&amp;h=ATM4a_PZXM4Tmq96tDy-5wtvGIGuEMx7pFchTbKtL7zw7PJzLtcTriMC2U5Kh533RAW24ivsKbQHyNQEXeNlda2bEDO6WH7b_wLCpAFggCPodkSYl2LjjvE_UXgOV8Opg5zznV34PvG2ndw6JVvIJq7DHNj0oY0GCFD4Z7n_XdwMJVIsZGXW7-jzBnggp36B883f0zN1ZNIABQ5Uh9EHI3oFIhzeaGTgqV5yq9o33_pFoyOGAGg-kzAyMTwvH7795z-ZefdTrg" TargetMode="External"/><Relationship Id="rId5" Type="http://schemas.openxmlformats.org/officeDocument/2006/relationships/hyperlink" Target="https://vk.com/public149303961" TargetMode="External"/><Relationship Id="rId4" Type="http://schemas.openxmlformats.org/officeDocument/2006/relationships/hyperlink" Target="https://www.facebook.com/prtr2016/?fref=ts" TargetMode="External"/><Relationship Id="rId9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"/>
          <a:stretch/>
        </p:blipFill>
        <p:spPr>
          <a:xfrm>
            <a:off x="0" y="0"/>
            <a:ext cx="1188085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16284" y="5923064"/>
            <a:ext cx="854719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500" cap="all" dirty="0" smtClean="0">
                <a:solidFill>
                  <a:srgbClr val="002060"/>
                </a:solidFill>
                <a:latin typeface="Garamond" pitchFamily="18" charset="0"/>
                <a:cs typeface="Times New Roman" panose="02020603050405020304" pitchFamily="18" charset="0"/>
              </a:rPr>
              <a:t> </a:t>
            </a:r>
            <a:endParaRPr lang="ru-RU" sz="1500" cap="all" dirty="0">
              <a:solidFill>
                <a:srgbClr val="002060"/>
              </a:solidFill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1257" y="4499000"/>
            <a:ext cx="9112991" cy="788332"/>
          </a:xfrm>
        </p:spPr>
        <p:txBody>
          <a:bodyPr>
            <a:noAutofit/>
          </a:bodyPr>
          <a:lstStyle/>
          <a:p>
            <a:pPr algn="r"/>
            <a:r>
              <a:rPr lang="ru-RU" sz="54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uturis" pitchFamily="2" charset="0"/>
              </a:rPr>
              <a:t>Реализация проекта по РВПЗ в Республике Казахстан  </a:t>
            </a: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249085"/>
            <a:ext cx="1117888" cy="4007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1260293"/>
            <a:ext cx="1117888" cy="4007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2217403"/>
            <a:ext cx="1117888" cy="4007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3228611"/>
            <a:ext cx="1117888" cy="4007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4240514"/>
            <a:ext cx="1117888" cy="4007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5251722"/>
            <a:ext cx="1117888" cy="4007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9"/>
          <a:stretch/>
        </p:blipFill>
        <p:spPr>
          <a:xfrm rot="16200000">
            <a:off x="11253495" y="6153750"/>
            <a:ext cx="1007723" cy="4007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7"/>
          <a:stretch/>
        </p:blipFill>
        <p:spPr>
          <a:xfrm rot="16200000">
            <a:off x="-288696" y="6261447"/>
            <a:ext cx="792326" cy="4007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00588" y="6522796"/>
            <a:ext cx="1117888" cy="40077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957341" y="6522796"/>
            <a:ext cx="1117888" cy="40077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944628" y="6522796"/>
            <a:ext cx="1117888" cy="40077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2801381" y="6522796"/>
            <a:ext cx="1117888" cy="40077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3804770" y="6527410"/>
            <a:ext cx="1117888" cy="40077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4792057" y="6527410"/>
            <a:ext cx="1117888" cy="4007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5648810" y="6527410"/>
            <a:ext cx="1117888" cy="40077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6657101" y="6527411"/>
            <a:ext cx="1117888" cy="40077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7660490" y="6532025"/>
            <a:ext cx="1117888" cy="40077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8647777" y="6532025"/>
            <a:ext cx="1117888" cy="40077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9504530" y="6532025"/>
            <a:ext cx="1117888" cy="40077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0438384" y="6536640"/>
            <a:ext cx="1117888" cy="40077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5" t="-2652" b="-1"/>
          <a:stretch/>
        </p:blipFill>
        <p:spPr>
          <a:xfrm rot="10800000">
            <a:off x="11198412" y="6536639"/>
            <a:ext cx="682437" cy="41140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-451475" y="5471656"/>
            <a:ext cx="1117888" cy="400778"/>
          </a:xfrm>
          <a:prstGeom prst="rect">
            <a:avLst/>
          </a:prstGeom>
        </p:spPr>
      </p:pic>
      <p:pic>
        <p:nvPicPr>
          <p:cNvPr id="1026" name="Picture 2" descr="C:\Users\n.abdulmanov\Desktop\ger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34" y="5471919"/>
            <a:ext cx="1017413" cy="102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32957" y="5725659"/>
            <a:ext cx="8261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РГП на ПХВ «Информационно-аналитический центр охраны окружающей среды» </a:t>
            </a:r>
          </a:p>
          <a:p>
            <a:pPr algn="ctr"/>
            <a:r>
              <a:rPr lang="ru-RU" dirty="0" smtClean="0"/>
              <a:t>Министерства энергетики Республики Казахстан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-47440" y="1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8638"/>
            <a:ext cx="12037325" cy="92403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b="1" dirty="0"/>
              <a:t>Задачи </a:t>
            </a:r>
            <a:r>
              <a:rPr lang="ru-RU" sz="2400" b="1" dirty="0" smtClean="0"/>
              <a:t>и основные </a:t>
            </a:r>
            <a:r>
              <a:rPr lang="ru-RU" sz="2400" b="1" dirty="0"/>
              <a:t>направления реализации проекта</a:t>
            </a:r>
            <a:endParaRPr lang="ru-RU" altLang="ru-RU" sz="2400" b="1" dirty="0">
              <a:solidFill>
                <a:schemeClr val="accent5"/>
              </a:solidFill>
              <a:latin typeface="Georgia" pitchFamily="18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47440" y="6492356"/>
            <a:ext cx="11928290" cy="440738"/>
          </a:xfrm>
          <a:prstGeom prst="rect">
            <a:avLst/>
          </a:prstGeom>
        </p:spPr>
      </p:pic>
      <p:pic>
        <p:nvPicPr>
          <p:cNvPr id="1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0" y="0"/>
            <a:ext cx="11928290" cy="440738"/>
          </a:xfrm>
          <a:prstGeom prst="rect">
            <a:avLst/>
          </a:prstGeom>
        </p:spPr>
      </p:pic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351159424"/>
              </p:ext>
            </p:extLst>
          </p:nvPr>
        </p:nvGraphicFramePr>
        <p:xfrm>
          <a:off x="423081" y="914400"/>
          <a:ext cx="11313994" cy="5577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7873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-31113" y="75095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40738"/>
            <a:ext cx="11880850" cy="7200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 smtClean="0"/>
              <a:t>на </a:t>
            </a:r>
            <a:r>
              <a:rPr lang="ru-RU" sz="2800" b="1" dirty="0"/>
              <a:t>законодательном уровне в Республике Казахстан проведена следующая работа: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47440" y="6492356"/>
            <a:ext cx="11928290" cy="4407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25989" l="0" r="899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297"/>
          <a:stretch/>
        </p:blipFill>
        <p:spPr>
          <a:xfrm>
            <a:off x="-450376" y="1263726"/>
            <a:ext cx="14043545" cy="13247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1" t="20676" b="52957"/>
          <a:stretch/>
        </p:blipFill>
        <p:spPr>
          <a:xfrm>
            <a:off x="-47440" y="2450742"/>
            <a:ext cx="11798161" cy="13589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43" b="24324"/>
          <a:stretch/>
        </p:blipFill>
        <p:spPr>
          <a:xfrm>
            <a:off x="272955" y="3752166"/>
            <a:ext cx="13893421" cy="14757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89" r="7279"/>
          <a:stretch/>
        </p:blipFill>
        <p:spPr>
          <a:xfrm>
            <a:off x="-1173708" y="5013176"/>
            <a:ext cx="12924427" cy="1298724"/>
          </a:xfrm>
          <a:prstGeom prst="rect">
            <a:avLst/>
          </a:prstGeom>
        </p:spPr>
      </p:pic>
      <p:pic>
        <p:nvPicPr>
          <p:cNvPr id="1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0" y="0"/>
            <a:ext cx="11928290" cy="4407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757661" y="1279747"/>
            <a:ext cx="10185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внесена отдельная </a:t>
            </a:r>
            <a:r>
              <a:rPr lang="ru-RU" alt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статья в Экологический Кодекс, </a:t>
            </a:r>
            <a:r>
              <a:rPr lang="ru-RU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по созданию Государственного регистра </a:t>
            </a:r>
            <a:endParaRPr lang="ru-RU" altLang="ru-RU" dirty="0" smtClean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выбросов и </a:t>
            </a:r>
            <a:r>
              <a:rPr lang="ru-RU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переноса </a:t>
            </a:r>
            <a:r>
              <a:rPr lang="ru-RU" alt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загрязнителей </a:t>
            </a:r>
            <a:r>
              <a:rPr lang="ru-RU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от 8 апреля 2016 года №491-</a:t>
            </a:r>
            <a:r>
              <a:rPr lang="en-US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V </a:t>
            </a:r>
            <a:endParaRPr lang="ru-RU" altLang="ru-RU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1273" y="2588430"/>
            <a:ext cx="1000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Утверждены Правила ведения </a:t>
            </a:r>
            <a:r>
              <a:rPr lang="ru-RU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Государственного Регистра выбросов и переносов загрязнителей </a:t>
            </a:r>
            <a:r>
              <a:rPr lang="ru-RU" alt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(Приказ Министра от </a:t>
            </a:r>
            <a:r>
              <a:rPr lang="ru-RU" alt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10 июня 2016 года №241)</a:t>
            </a:r>
            <a:endParaRPr lang="ru-RU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75665" y="3870024"/>
            <a:ext cx="9919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Протокол о РВПЗ включен в </a:t>
            </a:r>
            <a:r>
              <a:rPr 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текущий </a:t>
            </a:r>
            <a:r>
              <a:rPr 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план заключения международных договоров Республики Казахстан </a:t>
            </a:r>
            <a:r>
              <a:rPr 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2019 </a:t>
            </a:r>
            <a:r>
              <a:rPr 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год Министерства иностранных дел РК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028518" y="5114228"/>
            <a:ext cx="9599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Разработан законопроект «О </a:t>
            </a:r>
            <a:r>
              <a:rPr lang="ru-RU" dirty="0">
                <a:solidFill>
                  <a:schemeClr val="bg1"/>
                </a:solidFill>
                <a:latin typeface="Franklin Gothic Demi" panose="020B0703020102020204" pitchFamily="34" charset="0"/>
              </a:rPr>
              <a:t>ратификации Протокола РВПЗ».  </a:t>
            </a:r>
            <a:r>
              <a:rPr lang="ru-RU" dirty="0" smtClean="0">
                <a:solidFill>
                  <a:schemeClr val="bg1"/>
                </a:solidFill>
                <a:latin typeface="Franklin Gothic Demi" panose="020B0703020102020204" pitchFamily="34" charset="0"/>
              </a:rPr>
              <a:t>Ведутся работы по его согласованию.</a:t>
            </a:r>
            <a:endParaRPr lang="ru-RU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5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47440" y="1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57" name="Схема 56"/>
          <p:cNvGraphicFramePr/>
          <p:nvPr>
            <p:extLst>
              <p:ext uri="{D42A27DB-BD31-4B8C-83A1-F6EECF244321}">
                <p14:modId xmlns:p14="http://schemas.microsoft.com/office/powerpoint/2010/main" val="45708575"/>
              </p:ext>
            </p:extLst>
          </p:nvPr>
        </p:nvGraphicFramePr>
        <p:xfrm>
          <a:off x="3310" y="1090836"/>
          <a:ext cx="11176498" cy="4934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9243" y="290288"/>
            <a:ext cx="9089408" cy="79208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Методическое </a:t>
            </a:r>
            <a:r>
              <a:rPr lang="ru-RU" sz="2800" b="1" dirty="0"/>
              <a:t>обеспечение для реализации </a:t>
            </a:r>
            <a:r>
              <a:rPr lang="ru-RU" sz="2800" b="1" dirty="0" smtClean="0"/>
              <a:t>РВПЗ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47440" y="6419014"/>
            <a:ext cx="11880850" cy="438985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1141" y="1"/>
            <a:ext cx="11880850" cy="43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5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-47440" y="1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640068"/>
              </p:ext>
            </p:extLst>
          </p:nvPr>
        </p:nvGraphicFramePr>
        <p:xfrm>
          <a:off x="278417" y="846161"/>
          <a:ext cx="11275632" cy="1647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27918" y="6629400"/>
            <a:ext cx="2772198" cy="228600"/>
          </a:xfrm>
        </p:spPr>
        <p:txBody>
          <a:bodyPr/>
          <a:lstStyle/>
          <a:p>
            <a:fld id="{70E2A01A-C3DB-4D01-928D-134F2C608BA9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219492"/>
            <a:ext cx="11834730" cy="771107"/>
          </a:xfrm>
        </p:spPr>
        <p:txBody>
          <a:bodyPr>
            <a:noAutofit/>
          </a:bodyPr>
          <a:lstStyle/>
          <a:p>
            <a:r>
              <a:rPr lang="ru-RU" sz="2400" b="1" dirty="0"/>
              <a:t>Национальные руководства по методам оценки для ключевых и приоритетных секторов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1238" y="2510147"/>
            <a:ext cx="5593416" cy="49236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chemeClr val="bg1"/>
                </a:solidFill>
              </a:rPr>
              <a:t>Ключевые и приоритетные сектора</a:t>
            </a:r>
            <a:endParaRPr lang="ru-RU" sz="2400" b="1" kern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27546" y="2417439"/>
            <a:ext cx="59404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Региональный фокус </a:t>
            </a:r>
            <a:endParaRPr lang="ru-RU" dirty="0"/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127545" y="2796794"/>
            <a:ext cx="5426503" cy="2040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/>
              <a:t>Руководства включают рекомендации по сбору, обработке и предоставлению данных для отчетности по РВПЗ, оценке выбросов загрязняющих веществ в воздух, сточные воды и оценку объемов образования и размещения отходов производства и потребления;</a:t>
            </a:r>
          </a:p>
        </p:txBody>
      </p:sp>
      <p:pic>
        <p:nvPicPr>
          <p:cNvPr id="17" name="Объект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47440" y="6419014"/>
            <a:ext cx="11880850" cy="438985"/>
          </a:xfrm>
          <a:prstGeom prst="rect">
            <a:avLst/>
          </a:prstGeom>
        </p:spPr>
      </p:pic>
      <p:pic>
        <p:nvPicPr>
          <p:cNvPr id="19" name="Объект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47440" y="1"/>
            <a:ext cx="11880850" cy="4389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1238" y="3008499"/>
            <a:ext cx="57563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нефтеперерабатывающая, </a:t>
            </a:r>
            <a:endParaRPr lang="ru-RU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энергетическая,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горнодобывающая</a:t>
            </a:r>
            <a:r>
              <a:rPr lang="ru-RU" sz="2400" b="1" dirty="0"/>
              <a:t>, </a:t>
            </a:r>
            <a:endParaRPr lang="ru-RU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металлургическая </a:t>
            </a:r>
            <a:r>
              <a:rPr lang="ru-RU" sz="2400" b="1" dirty="0"/>
              <a:t>и химическая отрасли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9744" y="5386502"/>
            <a:ext cx="115298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Также в каждое Руководство включена методология ЮНЕП по оценке (определению) ПХДД/ПХДФ в атмосферный воздух, сточные воды, почву и отходы.</a:t>
            </a:r>
          </a:p>
        </p:txBody>
      </p:sp>
    </p:spTree>
    <p:extLst>
      <p:ext uri="{BB962C8B-B14F-4D97-AF65-F5344CB8AC3E}">
        <p14:creationId xmlns:p14="http://schemas.microsoft.com/office/powerpoint/2010/main" val="90747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-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одержимое 12">
            <a:extLst>
              <a:ext uri="{FF2B5EF4-FFF2-40B4-BE49-F238E27FC236}"/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240374"/>
              </p:ext>
            </p:extLst>
          </p:nvPr>
        </p:nvGraphicFramePr>
        <p:xfrm>
          <a:off x="213194" y="3188390"/>
          <a:ext cx="5048354" cy="2712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12520" y="2813071"/>
            <a:ext cx="52490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Century Gothic" panose="020B0502020202020204" pitchFamily="34" charset="0"/>
              </a:rPr>
              <a:t>Цели:</a:t>
            </a:r>
            <a:endParaRPr lang="ru-RU" alt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615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6B9D5E-9CDE-4F9C-B163-5B0BEB0E8E82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Прямоугольник 6"/>
          <p:cNvSpPr>
            <a:spLocks noChangeArrowheads="1"/>
          </p:cNvSpPr>
          <p:nvPr/>
        </p:nvSpPr>
        <p:spPr bwMode="auto">
          <a:xfrm>
            <a:off x="12520" y="1859864"/>
            <a:ext cx="5249028" cy="34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>
                <a:latin typeface="Century Gothic" panose="020B0502020202020204" pitchFamily="34" charset="0"/>
              </a:rPr>
              <a:t>Назначение</a:t>
            </a:r>
          </a:p>
        </p:txBody>
      </p:sp>
      <p:graphicFrame>
        <p:nvGraphicFramePr>
          <p:cNvPr id="8" name="Содержимое 12">
            <a:extLst>
              <a:ext uri="{FF2B5EF4-FFF2-40B4-BE49-F238E27FC236}"/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696346"/>
              </p:ext>
            </p:extLst>
          </p:nvPr>
        </p:nvGraphicFramePr>
        <p:xfrm>
          <a:off x="213194" y="2278586"/>
          <a:ext cx="5048354" cy="504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031851" y="770491"/>
            <a:ext cx="2505828" cy="47368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entury Gothic" panose="020B0502020202020204" pitchFamily="34" charset="0"/>
              </a:rPr>
              <a:t>IT - </a:t>
            </a:r>
            <a:r>
              <a:rPr lang="ru-RU" sz="2800" dirty="0" smtClean="0">
                <a:latin typeface="Century Gothic" panose="020B0502020202020204" pitchFamily="34" charset="0"/>
              </a:rPr>
              <a:t>технологии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20" y="1287051"/>
            <a:ext cx="118658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latin typeface="Century Gothic" panose="020B0502020202020204" pitchFamily="34" charset="0"/>
              </a:rPr>
              <a:t>РАЗРАБОТКА И ВНЕДРЕНИЕ ПРОГРАММНОГО ОБЕСПЕЧЕНИЯ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Картинки по запросу it иконки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" y="438986"/>
            <a:ext cx="1006811" cy="100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it иконки"/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819" y="438986"/>
            <a:ext cx="1014561" cy="10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7714445" y="703429"/>
            <a:ext cx="3148139" cy="4736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entury Gothic" panose="020B0502020202020204" pitchFamily="34" charset="0"/>
              </a:rPr>
              <a:t>Портал РВПЗ </a:t>
            </a:r>
            <a:r>
              <a:rPr lang="en-US" sz="2400" u="sng" dirty="0">
                <a:latin typeface="Century Gothic" panose="020B0502020202020204" pitchFamily="34" charset="0"/>
              </a:rPr>
              <a:t>prtr.kz</a:t>
            </a:r>
            <a:endParaRPr lang="ru-RU" sz="2400" u="sng" dirty="0"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6"/>
          <p:cNvSpPr>
            <a:spLocks noChangeArrowheads="1"/>
          </p:cNvSpPr>
          <p:nvPr/>
        </p:nvSpPr>
        <p:spPr bwMode="auto">
          <a:xfrm>
            <a:off x="5946685" y="1849008"/>
            <a:ext cx="5249028" cy="34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smtClean="0">
                <a:latin typeface="Century Gothic" panose="020B0502020202020204" pitchFamily="34" charset="0"/>
              </a:rPr>
              <a:t>Структура</a:t>
            </a:r>
            <a:endParaRPr lang="ru-RU" altLang="ru-RU" sz="16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3" name="Содержимое 12">
            <a:extLst>
              <a:ext uri="{FF2B5EF4-FFF2-40B4-BE49-F238E27FC236}"/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189707"/>
              </p:ext>
            </p:extLst>
          </p:nvPr>
        </p:nvGraphicFramePr>
        <p:xfrm>
          <a:off x="6147359" y="2267730"/>
          <a:ext cx="5048354" cy="504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026557877"/>
              </p:ext>
            </p:extLst>
          </p:nvPr>
        </p:nvGraphicFramePr>
        <p:xfrm>
          <a:off x="6147359" y="2267729"/>
          <a:ext cx="5470018" cy="3633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</p:spTree>
    <p:extLst>
      <p:ext uri="{BB962C8B-B14F-4D97-AF65-F5344CB8AC3E}">
        <p14:creationId xmlns:p14="http://schemas.microsoft.com/office/powerpoint/2010/main" val="15396380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5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6B9D5E-9CDE-4F9C-B163-5B0BEB0E8E82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031851" y="770491"/>
            <a:ext cx="2505828" cy="47368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entury Gothic" panose="020B0502020202020204" pitchFamily="34" charset="0"/>
              </a:rPr>
              <a:t>IT - </a:t>
            </a:r>
            <a:r>
              <a:rPr lang="ru-RU" sz="2800" dirty="0" smtClean="0">
                <a:latin typeface="Century Gothic" panose="020B0502020202020204" pitchFamily="34" charset="0"/>
              </a:rPr>
              <a:t>технологии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20" y="1287051"/>
            <a:ext cx="118658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latin typeface="Century Gothic" panose="020B0502020202020204" pitchFamily="34" charset="0"/>
              </a:rPr>
              <a:t>ПИЛОТНЫЙ ПРОЕКТ ПО СДАЧИ ОТЧЕТНОСТЕЙ ПО РВПЗ В РЕЖИМЕ ONLINE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Картинки по запросу it иконки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" y="438986"/>
            <a:ext cx="1006811" cy="100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it иконки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819" y="438986"/>
            <a:ext cx="1014561" cy="10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6"/>
          <p:cNvSpPr>
            <a:spLocks noChangeArrowheads="1"/>
          </p:cNvSpPr>
          <p:nvPr/>
        </p:nvSpPr>
        <p:spPr bwMode="auto">
          <a:xfrm>
            <a:off x="114480" y="1714259"/>
            <a:ext cx="5249028" cy="34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600" b="1" dirty="0" smtClean="0">
                <a:latin typeface="Century Gothic" panose="020B0502020202020204" pitchFamily="34" charset="0"/>
              </a:rPr>
              <a:t>Движение информации</a:t>
            </a:r>
            <a:endParaRPr lang="ru-RU" altLang="ru-RU" sz="16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3" name="Содержимое 12">
            <a:extLst>
              <a:ext uri="{FF2B5EF4-FFF2-40B4-BE49-F238E27FC236}"/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189707"/>
              </p:ext>
            </p:extLst>
          </p:nvPr>
        </p:nvGraphicFramePr>
        <p:xfrm>
          <a:off x="6147359" y="2267730"/>
          <a:ext cx="5048354" cy="504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2119305204"/>
              </p:ext>
            </p:extLst>
          </p:nvPr>
        </p:nvGraphicFramePr>
        <p:xfrm>
          <a:off x="139090" y="2023764"/>
          <a:ext cx="5249028" cy="4335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A5744E12-8199-4E97-A38E-331D7278B80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70071" y="4227685"/>
            <a:ext cx="3840000" cy="2160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EBDFC33-6937-4A14-A0E8-458AC33CC0E0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1549" t="22837" r="21218" b="13003"/>
          <a:stretch/>
        </p:blipFill>
        <p:spPr>
          <a:xfrm>
            <a:off x="5736308" y="2996278"/>
            <a:ext cx="3425456" cy="2160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8E44A8E0-7ACB-481E-9C03-1E3CAFE29D2D}"/>
              </a:ext>
            </a:extLst>
          </p:cNvPr>
          <p:cNvPicPr/>
          <p:nvPr/>
        </p:nvPicPr>
        <p:blipFill>
          <a:blip r:embed="rId18"/>
          <a:stretch>
            <a:fillRect/>
          </a:stretch>
        </p:blipFill>
        <p:spPr>
          <a:xfrm>
            <a:off x="7697643" y="1830170"/>
            <a:ext cx="3846260" cy="2165830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7714445" y="703429"/>
            <a:ext cx="3148139" cy="4736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entury Gothic" panose="020B0502020202020204" pitchFamily="34" charset="0"/>
              </a:rPr>
              <a:t>Портал РВПЗ </a:t>
            </a:r>
            <a:r>
              <a:rPr lang="en-US" sz="2400" u="sng" dirty="0">
                <a:latin typeface="Century Gothic" panose="020B0502020202020204" pitchFamily="34" charset="0"/>
              </a:rPr>
              <a:t>prtr.kz</a:t>
            </a:r>
            <a:endParaRPr lang="ru-RU" sz="2400" u="sn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8066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5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6B9D5E-9CDE-4F9C-B163-5B0BEB0E8E82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031851" y="770491"/>
            <a:ext cx="2505828" cy="47368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entury Gothic" panose="020B0502020202020204" pitchFamily="34" charset="0"/>
              </a:rPr>
              <a:t>IT - </a:t>
            </a:r>
            <a:r>
              <a:rPr lang="ru-RU" sz="2800" dirty="0" smtClean="0">
                <a:latin typeface="Century Gothic" panose="020B0502020202020204" pitchFamily="34" charset="0"/>
              </a:rPr>
              <a:t>технологии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Картинки по запросу it иконки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" y="438986"/>
            <a:ext cx="1006811" cy="100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it иконки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819" y="438986"/>
            <a:ext cx="1014561" cy="10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Содержимое 12">
            <a:extLst>
              <a:ext uri="{FF2B5EF4-FFF2-40B4-BE49-F238E27FC236}"/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189707"/>
              </p:ext>
            </p:extLst>
          </p:nvPr>
        </p:nvGraphicFramePr>
        <p:xfrm>
          <a:off x="6147359" y="2267730"/>
          <a:ext cx="5048354" cy="504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Заголовок 1"/>
          <p:cNvSpPr txBox="1">
            <a:spLocks/>
          </p:cNvSpPr>
          <p:nvPr/>
        </p:nvSpPr>
        <p:spPr>
          <a:xfrm>
            <a:off x="7714445" y="703429"/>
            <a:ext cx="3148139" cy="4736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entury Gothic" panose="020B0502020202020204" pitchFamily="34" charset="0"/>
              </a:rPr>
              <a:t>Портал РВПЗ </a:t>
            </a:r>
            <a:r>
              <a:rPr lang="en-US" sz="2400" u="sng" dirty="0">
                <a:latin typeface="Century Gothic" panose="020B0502020202020204" pitchFamily="34" charset="0"/>
              </a:rPr>
              <a:t>prtr.kz</a:t>
            </a:r>
            <a:endParaRPr lang="ru-RU" sz="2400" u="sng" dirty="0">
              <a:latin typeface="Century Gothic" panose="020B0502020202020204" pitchFamily="34" charset="0"/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11"/>
          <a:srcRect t="4818"/>
          <a:stretch/>
        </p:blipFill>
        <p:spPr>
          <a:xfrm>
            <a:off x="115552" y="1712890"/>
            <a:ext cx="5679942" cy="3982900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 rotWithShape="1">
          <a:blip r:embed="rId12"/>
          <a:srcRect t="4524"/>
          <a:stretch/>
        </p:blipFill>
        <p:spPr>
          <a:xfrm>
            <a:off x="5968296" y="1725769"/>
            <a:ext cx="5739751" cy="39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813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5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6B9D5E-9CDE-4F9C-B163-5B0BEB0E8E82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031851" y="770491"/>
            <a:ext cx="2505828" cy="47368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entury Gothic" panose="020B0502020202020204" pitchFamily="34" charset="0"/>
              </a:rPr>
              <a:t>IT - </a:t>
            </a:r>
            <a:r>
              <a:rPr lang="ru-RU" sz="2800" dirty="0" smtClean="0">
                <a:latin typeface="Century Gothic" panose="020B0502020202020204" pitchFamily="34" charset="0"/>
              </a:rPr>
              <a:t>технологии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Картинки по запросу it иконки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" y="438986"/>
            <a:ext cx="1006811" cy="100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it иконки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819" y="438986"/>
            <a:ext cx="1014561" cy="10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Содержимое 12">
            <a:extLst>
              <a:ext uri="{FF2B5EF4-FFF2-40B4-BE49-F238E27FC236}"/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189707"/>
              </p:ext>
            </p:extLst>
          </p:nvPr>
        </p:nvGraphicFramePr>
        <p:xfrm>
          <a:off x="6147359" y="2267730"/>
          <a:ext cx="5048354" cy="504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Заголовок 1"/>
          <p:cNvSpPr txBox="1">
            <a:spLocks/>
          </p:cNvSpPr>
          <p:nvPr/>
        </p:nvSpPr>
        <p:spPr>
          <a:xfrm>
            <a:off x="7714445" y="703429"/>
            <a:ext cx="3148139" cy="4736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entury Gothic" panose="020B0502020202020204" pitchFamily="34" charset="0"/>
              </a:rPr>
              <a:t>Портал РВПЗ </a:t>
            </a:r>
            <a:r>
              <a:rPr lang="en-US" sz="2400" u="sng" dirty="0">
                <a:latin typeface="Century Gothic" panose="020B0502020202020204" pitchFamily="34" charset="0"/>
              </a:rPr>
              <a:t>prtr.kz</a:t>
            </a:r>
            <a:endParaRPr lang="ru-RU" sz="2400" u="sng" dirty="0">
              <a:latin typeface="Century Gothic" panose="020B0502020202020204" pitchFamily="34" charset="0"/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11"/>
          <a:srcRect t="5035"/>
          <a:stretch/>
        </p:blipFill>
        <p:spPr>
          <a:xfrm>
            <a:off x="5975834" y="1764406"/>
            <a:ext cx="5743941" cy="3944815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117402" y="1764406"/>
            <a:ext cx="5678091" cy="3944815"/>
            <a:chOff x="117402" y="1764406"/>
            <a:chExt cx="5678091" cy="3944815"/>
          </a:xfrm>
        </p:grpSpPr>
        <p:pic>
          <p:nvPicPr>
            <p:cNvPr id="20" name="Рисунок 19"/>
            <p:cNvPicPr/>
            <p:nvPr/>
          </p:nvPicPr>
          <p:blipFill rotWithShape="1">
            <a:blip r:embed="rId12"/>
            <a:srcRect t="4566"/>
            <a:stretch/>
          </p:blipFill>
          <p:spPr>
            <a:xfrm>
              <a:off x="117402" y="1764406"/>
              <a:ext cx="5678091" cy="3944815"/>
            </a:xfrm>
            <a:prstGeom prst="rect">
              <a:avLst/>
            </a:prstGeom>
          </p:spPr>
        </p:pic>
        <p:pic>
          <p:nvPicPr>
            <p:cNvPr id="15" name="Рисунок 14"/>
            <p:cNvPicPr/>
            <p:nvPr/>
          </p:nvPicPr>
          <p:blipFill rotWithShape="1">
            <a:blip r:embed="rId12"/>
            <a:srcRect l="17548" t="55932" r="73533" b="31380"/>
            <a:stretch/>
          </p:blipFill>
          <p:spPr>
            <a:xfrm>
              <a:off x="569842" y="3392557"/>
              <a:ext cx="1696279" cy="1457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50722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10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17600" y="6699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Стратегия по обеспечению доступа общественности к экологической информации и РВПЗ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34261" y="3568700"/>
            <a:ext cx="6585639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Размещена </a:t>
            </a:r>
            <a:r>
              <a:rPr lang="ru-RU" sz="2000" b="1" dirty="0" smtClean="0"/>
              <a:t>на сайте </a:t>
            </a:r>
            <a:r>
              <a:rPr lang="en-US" sz="2000" b="1" dirty="0" smtClean="0">
                <a:hlinkClick r:id="rId4"/>
              </a:rPr>
              <a:t>http://prtr.ecogosfond.kz/</a:t>
            </a:r>
            <a:r>
              <a:rPr lang="ru-RU" sz="2000" b="1" dirty="0" smtClean="0"/>
              <a:t> </a:t>
            </a:r>
          </a:p>
          <a:p>
            <a:r>
              <a:rPr lang="ru-RU" sz="2000" b="1" dirty="0" smtClean="0"/>
              <a:t>Согласована с Комитетом по управлению Проектом </a:t>
            </a:r>
          </a:p>
          <a:p>
            <a:r>
              <a:rPr lang="ru-RU" sz="2000" b="1" dirty="0" smtClean="0"/>
              <a:t>Утверждена  ЮНИТАР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34261" y="1574595"/>
            <a:ext cx="2925691" cy="1136759"/>
            <a:chOff x="0" y="213619"/>
            <a:chExt cx="2925691" cy="1136759"/>
          </a:xfrm>
        </p:grpSpPr>
        <p:sp>
          <p:nvSpPr>
            <p:cNvPr id="13" name="Нашивка 12"/>
            <p:cNvSpPr/>
            <p:nvPr/>
          </p:nvSpPr>
          <p:spPr>
            <a:xfrm>
              <a:off x="0" y="213619"/>
              <a:ext cx="2925691" cy="113675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Нашивка 4"/>
            <p:cNvSpPr/>
            <p:nvPr/>
          </p:nvSpPr>
          <p:spPr>
            <a:xfrm>
              <a:off x="568380" y="213619"/>
              <a:ext cx="1788932" cy="1136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17780" rIns="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>
                  <a:latin typeface="Calibri" pitchFamily="34" charset="0"/>
                </a:rPr>
                <a:t>Цель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660298" y="1574595"/>
            <a:ext cx="9099901" cy="1422605"/>
            <a:chOff x="2337138" y="27289"/>
            <a:chExt cx="8694190" cy="1435292"/>
          </a:xfrm>
        </p:grpSpPr>
        <p:sp>
          <p:nvSpPr>
            <p:cNvPr id="11" name="Нашивка 10"/>
            <p:cNvSpPr/>
            <p:nvPr/>
          </p:nvSpPr>
          <p:spPr>
            <a:xfrm>
              <a:off x="2337138" y="27289"/>
              <a:ext cx="8694190" cy="1435292"/>
            </a:xfrm>
            <a:prstGeom prst="chevron">
              <a:avLst/>
            </a:prstGeom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Нашивка 6"/>
            <p:cNvSpPr/>
            <p:nvPr/>
          </p:nvSpPr>
          <p:spPr>
            <a:xfrm>
              <a:off x="3054784" y="27289"/>
              <a:ext cx="7258898" cy="1435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10160" rIns="0" bIns="10160" numCol="1" spcCol="1270" anchor="ctr" anchorCtr="0">
              <a:noAutofit/>
            </a:bodyPr>
            <a:lstStyle/>
            <a:p>
              <a:pPr algn="just"/>
              <a:r>
                <a:rPr lang="ru-RU" sz="2000" i="1" dirty="0" smtClean="0"/>
                <a:t>Проведение </a:t>
              </a:r>
              <a:r>
                <a:rPr lang="hu-HU" sz="2000" i="1" dirty="0" smtClean="0"/>
                <a:t>эффективн</a:t>
              </a:r>
              <a:r>
                <a:rPr lang="ru-RU" sz="2000" i="1" dirty="0"/>
                <a:t>ой</a:t>
              </a:r>
              <a:r>
                <a:rPr lang="hu-HU" sz="2000" i="1" dirty="0"/>
                <a:t> кампани</a:t>
              </a:r>
              <a:r>
                <a:rPr lang="ru-RU" sz="2000" i="1" dirty="0"/>
                <a:t>и</a:t>
              </a:r>
              <a:r>
                <a:rPr lang="hu-HU" sz="2000" i="1" dirty="0"/>
                <a:t> по повышению осведомленности о РВПЗ,</a:t>
              </a:r>
              <a:r>
                <a:rPr lang="ru-RU" sz="2000" i="1" dirty="0"/>
                <a:t> применяя современные и актуальные средства распространения экологической информации, </a:t>
              </a:r>
              <a:r>
                <a:rPr lang="hu-HU" sz="2000" i="1" dirty="0"/>
                <a:t>включая данные РВПЗ, полученные от компаний</a:t>
              </a:r>
              <a:r>
                <a:rPr lang="en-US" sz="2000" i="1" dirty="0"/>
                <a:t>.</a:t>
              </a:r>
              <a:endParaRPr lang="ru-RU" sz="2000" i="1" dirty="0"/>
            </a:p>
            <a:p>
              <a:endParaRPr lang="ru-RU" sz="1600" i="1" dirty="0"/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997200"/>
            <a:ext cx="4945022" cy="3394890"/>
          </a:xfrm>
          <a:prstGeom prst="rect">
            <a:avLst/>
          </a:prstGeom>
        </p:spPr>
      </p:pic>
      <p:pic>
        <p:nvPicPr>
          <p:cNvPr id="1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12629" y="12701"/>
            <a:ext cx="11880850" cy="43898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9" y="451686"/>
            <a:ext cx="1107370" cy="112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3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12629" y="12701"/>
            <a:ext cx="11880850" cy="4389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9" y="451686"/>
            <a:ext cx="1107370" cy="112728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11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2520" y="1951283"/>
            <a:ext cx="455619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Созданы страницы в социальных сетях:</a:t>
            </a:r>
          </a:p>
          <a:p>
            <a:endParaRPr lang="ru-RU" dirty="0"/>
          </a:p>
          <a:p>
            <a:r>
              <a:rPr lang="ru-RU" dirty="0">
                <a:hlinkClick r:id="rId4"/>
              </a:rPr>
              <a:t>https://www.facebook.com/prtr2016/?</a:t>
            </a:r>
            <a:r>
              <a:rPr lang="ru-RU" dirty="0" smtClean="0">
                <a:hlinkClick r:id="rId4"/>
              </a:rPr>
              <a:t>fref=ts</a:t>
            </a:r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hlinkClick r:id="rId5"/>
              </a:rPr>
              <a:t>https://</a:t>
            </a:r>
            <a:r>
              <a:rPr lang="ru-RU" dirty="0" smtClean="0">
                <a:hlinkClick r:id="rId5"/>
              </a:rPr>
              <a:t>vk.com/public149303961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r>
              <a:rPr lang="ru-RU" dirty="0" smtClean="0">
                <a:hlinkClick r:id="rId6"/>
              </a:rPr>
              <a:t>https</a:t>
            </a:r>
            <a:r>
              <a:rPr lang="ru-RU" dirty="0">
                <a:hlinkClick r:id="rId6"/>
              </a:rPr>
              <a:t>://twitter.com/Prtr2016?lang=ru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2000" b="1" dirty="0" smtClean="0"/>
              <a:t>Публикуются </a:t>
            </a:r>
            <a:r>
              <a:rPr lang="ru-RU" sz="2000" b="1" dirty="0"/>
              <a:t>материалы на </a:t>
            </a:r>
            <a:r>
              <a:rPr lang="ru-RU" sz="2000" b="1" dirty="0" smtClean="0"/>
              <a:t>государственном,  </a:t>
            </a:r>
            <a:r>
              <a:rPr lang="ru-RU" sz="2000" b="1" dirty="0"/>
              <a:t>русском </a:t>
            </a:r>
            <a:r>
              <a:rPr lang="ru-RU" sz="2000" b="1" dirty="0" smtClean="0"/>
              <a:t>и английском языках </a:t>
            </a:r>
            <a:r>
              <a:rPr lang="ru-RU" sz="2000" b="1" dirty="0"/>
              <a:t>(пресс- релизы, новости, фото).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95" y="563562"/>
            <a:ext cx="5823141" cy="40592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45" y="1733551"/>
            <a:ext cx="5961062" cy="40915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713" y="3070782"/>
            <a:ext cx="6675245" cy="334823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94741" y="58344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В рамках Стратегии: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26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12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12629" y="12701"/>
            <a:ext cx="11880850" cy="438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9" y="451686"/>
            <a:ext cx="876229" cy="891989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717649"/>
              </p:ext>
            </p:extLst>
          </p:nvPr>
        </p:nvGraphicFramePr>
        <p:xfrm>
          <a:off x="7116009" y="1332158"/>
          <a:ext cx="4472812" cy="502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6"/>
                <a:gridCol w="2236406"/>
              </a:tblGrid>
              <a:tr h="423562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издания</a:t>
                      </a:r>
                      <a:endParaRPr lang="ru-RU" dirty="0"/>
                    </a:p>
                  </a:txBody>
                  <a:tcPr marL="89106" marR="89106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Периодичность/</a:t>
                      </a:r>
                      <a:r>
                        <a:rPr lang="ru-RU" baseline="0" dirty="0" smtClean="0"/>
                        <a:t> Тираж</a:t>
                      </a:r>
                      <a:endParaRPr lang="ru-RU" dirty="0"/>
                    </a:p>
                  </a:txBody>
                  <a:tcPr marL="89106" marR="89106"/>
                </a:tc>
              </a:tr>
              <a:tr h="423562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Егемен</a:t>
                      </a:r>
                      <a:r>
                        <a:rPr lang="ru-RU" dirty="0" smtClean="0"/>
                        <a:t> </a:t>
                      </a:r>
                      <a:r>
                        <a:rPr lang="kk-KZ" dirty="0" smtClean="0"/>
                        <a:t>Қазақстан</a:t>
                      </a:r>
                      <a:endParaRPr lang="ru-RU" dirty="0"/>
                    </a:p>
                  </a:txBody>
                  <a:tcPr marL="89106" marR="89106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раз в</a:t>
                      </a:r>
                      <a:r>
                        <a:rPr lang="ru-RU" baseline="0" dirty="0" smtClean="0"/>
                        <a:t> неделю</a:t>
                      </a:r>
                      <a:r>
                        <a:rPr lang="ru-RU" dirty="0" smtClean="0"/>
                        <a:t>/ </a:t>
                      </a:r>
                    </a:p>
                    <a:p>
                      <a:r>
                        <a:rPr lang="ru-RU" dirty="0" smtClean="0"/>
                        <a:t>206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 marL="89106" marR="89106"/>
                </a:tc>
              </a:tr>
              <a:tr h="423562">
                <a:tc>
                  <a:txBody>
                    <a:bodyPr/>
                    <a:lstStyle/>
                    <a:p>
                      <a:r>
                        <a:rPr lang="ru-RU" dirty="0" smtClean="0"/>
                        <a:t>Казахстанская правда</a:t>
                      </a:r>
                      <a:endParaRPr lang="ru-RU" dirty="0"/>
                    </a:p>
                  </a:txBody>
                  <a:tcPr marL="89106" marR="89106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Ежедневно /100 000</a:t>
                      </a:r>
                      <a:endParaRPr lang="ru-RU" dirty="0"/>
                    </a:p>
                  </a:txBody>
                  <a:tcPr marL="89106" marR="89106"/>
                </a:tc>
              </a:tr>
              <a:tr h="731080"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Экология Казахстана</a:t>
                      </a:r>
                      <a:endParaRPr lang="ru-RU" dirty="0"/>
                    </a:p>
                  </a:txBody>
                  <a:tcPr marL="89106" marR="89106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Ежеквартально</a:t>
                      </a:r>
                      <a:r>
                        <a:rPr lang="ru-RU" baseline="0" dirty="0" smtClean="0"/>
                        <a:t> / 1000</a:t>
                      </a:r>
                      <a:endParaRPr lang="ru-RU" dirty="0"/>
                    </a:p>
                  </a:txBody>
                  <a:tcPr marL="89106" marR="89106"/>
                </a:tc>
              </a:tr>
              <a:tr h="423562"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Экология и промышленность Казахстана </a:t>
                      </a:r>
                      <a:r>
                        <a:rPr lang="ru-RU" sz="1600" dirty="0" smtClean="0"/>
                        <a:t>(выпускается</a:t>
                      </a:r>
                      <a:r>
                        <a:rPr lang="ru-RU" sz="1600" baseline="0" dirty="0" smtClean="0"/>
                        <a:t> Казахстанской Ассоциацией </a:t>
                      </a:r>
                      <a:r>
                        <a:rPr lang="ru-RU" sz="1600" baseline="0" dirty="0" err="1" smtClean="0"/>
                        <a:t>природопользователей</a:t>
                      </a:r>
                      <a:r>
                        <a:rPr lang="ru-RU" sz="1600" baseline="0" dirty="0" smtClean="0"/>
                        <a:t> для устойчивого развития (КАПУР))</a:t>
                      </a:r>
                      <a:endParaRPr lang="ru-RU" sz="1600" dirty="0"/>
                    </a:p>
                  </a:txBody>
                  <a:tcPr marL="89106" marR="89106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Ежеквартально/1500</a:t>
                      </a:r>
                      <a:endParaRPr lang="ru-RU" dirty="0"/>
                    </a:p>
                  </a:txBody>
                  <a:tcPr marL="89106" marR="89106"/>
                </a:tc>
              </a:tr>
            </a:tbl>
          </a:graphicData>
        </a:graphic>
      </p:graphicFrame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487132"/>
              </p:ext>
            </p:extLst>
          </p:nvPr>
        </p:nvGraphicFramePr>
        <p:xfrm>
          <a:off x="388656" y="1306758"/>
          <a:ext cx="6396789" cy="51193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2263"/>
                <a:gridCol w="2132263"/>
                <a:gridCol w="2132263"/>
              </a:tblGrid>
              <a:tr h="580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</a:t>
                      </a:r>
                      <a:r>
                        <a:rPr lang="ru-RU" sz="1600" dirty="0" err="1">
                          <a:effectLst/>
                        </a:rPr>
                        <a:t>Акимата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Ссылка на официальный сайт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Количество посетителей сайта /год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580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Акимат</a:t>
                      </a:r>
                      <a:r>
                        <a:rPr lang="ru-RU" sz="1600" dirty="0">
                          <a:effectLst/>
                        </a:rPr>
                        <a:t> Карагандинской области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https://karaganda-region.gov.kz/rus/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176 000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580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Акимат</a:t>
                      </a:r>
                      <a:r>
                        <a:rPr lang="ru-RU" sz="1600" dirty="0">
                          <a:effectLst/>
                        </a:rPr>
                        <a:t> Павлодарской области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http://pavlodar.gov.kz/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233 000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580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Акимат Восточно – Казахстанской области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http://www.akimvko.gov.kz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189 000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283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Костанайская область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http://kostanay.gov.kz/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430 000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283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Мангистауская область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http://mangystau.gov.kz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230 000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283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Атырауская область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http://atyrau.gov.kz/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152 000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283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Кызылординская область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e-kyzylorda.gov.kz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170 000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  <a:tr h="580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Западно – Казахстанская область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http://bko.gov.kz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112 000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830" marR="66830" marT="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306513" y="451686"/>
            <a:ext cx="102504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Информирование населения через официальные сайты </a:t>
            </a:r>
            <a:r>
              <a:rPr lang="ru-RU" sz="2000" dirty="0" err="1"/>
              <a:t>акиматов</a:t>
            </a:r>
            <a:r>
              <a:rPr lang="ru-RU" sz="2000" dirty="0"/>
              <a:t> областей (размещение баннеров</a:t>
            </a:r>
            <a:r>
              <a:rPr lang="ru-RU" sz="2000" dirty="0" smtClean="0"/>
              <a:t>)</a:t>
            </a:r>
            <a:r>
              <a:rPr lang="ru-RU" sz="2000" dirty="0"/>
              <a:t> </a:t>
            </a:r>
            <a:r>
              <a:rPr lang="ru-RU" sz="2000" dirty="0" smtClean="0"/>
              <a:t>ив печатных </a:t>
            </a:r>
            <a:r>
              <a:rPr lang="ru-RU" sz="2000" dirty="0"/>
              <a:t>СМИ </a:t>
            </a:r>
          </a:p>
        </p:txBody>
      </p:sp>
    </p:spTree>
    <p:extLst>
      <p:ext uri="{BB962C8B-B14F-4D97-AF65-F5344CB8AC3E}">
        <p14:creationId xmlns:p14="http://schemas.microsoft.com/office/powerpoint/2010/main" val="43141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2629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12629" y="12701"/>
            <a:ext cx="11880850" cy="4389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9" y="451686"/>
            <a:ext cx="876229" cy="8919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122" y="342900"/>
            <a:ext cx="10186081" cy="7542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Мероприятия в рамках Стратегии на </a:t>
            </a:r>
            <a:r>
              <a:rPr lang="ru-RU" dirty="0" smtClean="0"/>
              <a:t>2018 -2019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361" y="1546875"/>
            <a:ext cx="8570539" cy="4711235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Национального </a:t>
            </a:r>
            <a:r>
              <a:rPr lang="ru-RU" sz="2000" dirty="0" smtClean="0"/>
              <a:t>координатор </a:t>
            </a:r>
            <a:r>
              <a:rPr lang="ru-RU" sz="2000" dirty="0"/>
              <a:t>Проекта </a:t>
            </a:r>
            <a:r>
              <a:rPr lang="ru-RU" sz="2000" dirty="0" smtClean="0"/>
              <a:t>принял участие в </a:t>
            </a:r>
            <a:r>
              <a:rPr lang="ru-RU" sz="2000" dirty="0"/>
              <a:t>эфире бизнес-</a:t>
            </a:r>
            <a:r>
              <a:rPr lang="ru-RU" sz="2000" dirty="0" err="1"/>
              <a:t>телекала</a:t>
            </a:r>
            <a:r>
              <a:rPr lang="ru-RU" sz="2000" dirty="0"/>
              <a:t>  </a:t>
            </a:r>
            <a:r>
              <a:rPr lang="en-US" sz="2000" dirty="0" err="1"/>
              <a:t>Atameken</a:t>
            </a:r>
            <a:r>
              <a:rPr lang="en-US" sz="2000" dirty="0"/>
              <a:t> business </a:t>
            </a:r>
            <a:r>
              <a:rPr lang="en-US" sz="2000" dirty="0" smtClean="0"/>
              <a:t>channel</a:t>
            </a:r>
            <a:r>
              <a:rPr lang="ru-RU" sz="2000" dirty="0" smtClean="0"/>
              <a:t> </a:t>
            </a:r>
            <a:r>
              <a:rPr lang="ru-RU" sz="2000" dirty="0" smtClean="0"/>
              <a:t>в </a:t>
            </a:r>
            <a:r>
              <a:rPr lang="ru-RU" sz="2000" dirty="0" smtClean="0"/>
              <a:t>программе </a:t>
            </a:r>
            <a:r>
              <a:rPr lang="ru-RU" sz="2000" dirty="0" smtClean="0"/>
              <a:t>«Эксклюзив» где дал подробное интервью о внедрении РВПЗ в Казахстане. </a:t>
            </a:r>
          </a:p>
          <a:p>
            <a:pPr algn="just"/>
            <a:r>
              <a:rPr lang="ru-RU" sz="2000" dirty="0" smtClean="0"/>
              <a:t>В</a:t>
            </a:r>
            <a:r>
              <a:rPr lang="ru-RU" sz="2000" dirty="0" smtClean="0"/>
              <a:t> феврале 2019 г. проведено</a:t>
            </a:r>
            <a:r>
              <a:rPr lang="ru-RU" dirty="0" smtClean="0"/>
              <a:t> </a:t>
            </a:r>
            <a:r>
              <a:rPr lang="ru-RU" sz="2000" dirty="0" smtClean="0"/>
              <a:t>Интервью </a:t>
            </a:r>
            <a:r>
              <a:rPr lang="ru-RU" sz="2000" dirty="0"/>
              <a:t>на радиостанции «Бизнес </a:t>
            </a:r>
            <a:r>
              <a:rPr lang="en-US" sz="2000" dirty="0"/>
              <a:t>FM</a:t>
            </a:r>
            <a:r>
              <a:rPr lang="ru-RU" sz="2000" dirty="0" smtClean="0"/>
              <a:t>» с участием национальных экспертов. </a:t>
            </a:r>
            <a:endParaRPr lang="ru-RU" sz="2000" dirty="0"/>
          </a:p>
          <a:p>
            <a:pPr algn="just"/>
            <a:r>
              <a:rPr lang="ru-RU" sz="2000" dirty="0"/>
              <a:t>На сегодняшний день в Казахстане факультеты экологии представлены в крупнейших ВУЗах страны (более 12 ВУЗов). Начата работа по развитию сотрудничества, направленного на информирование студентов, участию в семинарах и конференциях, распространению информационных буклетов и брошюр, проведению опроса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Проведение семинаров повышения квалификации на базе </a:t>
            </a:r>
            <a:r>
              <a:rPr lang="ru-RU" sz="2000" dirty="0"/>
              <a:t>РГП «ИАЦ ООС» </a:t>
            </a:r>
            <a:r>
              <a:rPr lang="ru-RU" sz="2000" dirty="0" smtClean="0"/>
              <a:t> и </a:t>
            </a:r>
            <a:r>
              <a:rPr lang="ru-RU" sz="2000" dirty="0"/>
              <a:t>Центр «Содействие устойчивому развитию</a:t>
            </a:r>
            <a:r>
              <a:rPr lang="ru-RU" sz="2000" dirty="0" smtClean="0"/>
              <a:t>». В </a:t>
            </a:r>
            <a:r>
              <a:rPr lang="ru-RU" sz="2000" dirty="0"/>
              <a:t>программе каждого семинара предусмотрен академический час, посвященный РВПЗ, реализуемому Проекту и принимаемым Казахстаном мерам в данном направлении.</a:t>
            </a:r>
          </a:p>
          <a:p>
            <a:pPr marL="0" indent="0" algn="just">
              <a:buNone/>
            </a:pPr>
            <a:endParaRPr lang="ru-RU" sz="2000" dirty="0"/>
          </a:p>
          <a:p>
            <a:pPr algn="just"/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5044348"/>
            <a:ext cx="2660650" cy="1374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3402759"/>
            <a:ext cx="2660650" cy="15330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16000"/>
            <a:ext cx="2660650" cy="1522066"/>
          </a:xfrm>
          <a:prstGeom prst="rect">
            <a:avLst/>
          </a:prstGeom>
        </p:spPr>
      </p:pic>
      <p:pic>
        <p:nvPicPr>
          <p:cNvPr id="2050" name="Picture 2" descr="C:\Users\n.abdulmanov\Desktop\РВПЗ\презентация\logoBi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450" y="2754314"/>
            <a:ext cx="226695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7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470" y="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0"/>
            <a:ext cx="11880850" cy="4389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1422" y="512175"/>
            <a:ext cx="10186081" cy="97789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</a:t>
            </a:r>
            <a:r>
              <a:rPr lang="hu-HU" b="1" dirty="0" smtClean="0">
                <a:solidFill>
                  <a:srgbClr val="0070C0"/>
                </a:solidFill>
              </a:rPr>
              <a:t>езультаты</a:t>
            </a:r>
            <a:r>
              <a:rPr lang="ru-RU" b="1" dirty="0" smtClean="0">
                <a:solidFill>
                  <a:srgbClr val="0070C0"/>
                </a:solidFill>
              </a:rPr>
              <a:t> от реализации Стратегии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Реализация Стратегии способствовала достижению следующий задач: </a:t>
            </a:r>
          </a:p>
          <a:p>
            <a:pPr algn="just"/>
            <a:r>
              <a:rPr lang="hu-HU" dirty="0" smtClean="0"/>
              <a:t>вовлечени</a:t>
            </a:r>
            <a:r>
              <a:rPr lang="ru-RU" dirty="0"/>
              <a:t>ю </a:t>
            </a:r>
            <a:r>
              <a:rPr lang="hu-HU" dirty="0"/>
              <a:t>общества в процесс достижения</a:t>
            </a:r>
            <a:r>
              <a:rPr lang="ru-RU" dirty="0"/>
              <a:t> целей РВПЗ</a:t>
            </a:r>
            <a:r>
              <a:rPr lang="hu-HU" dirty="0"/>
              <a:t>, формировани</a:t>
            </a:r>
            <a:r>
              <a:rPr lang="ru-RU" dirty="0"/>
              <a:t>ю </a:t>
            </a:r>
            <a:r>
              <a:rPr lang="hu-HU" dirty="0"/>
              <a:t>общественного экологического сознания</a:t>
            </a:r>
            <a:r>
              <a:rPr lang="hu-HU" dirty="0" smtClean="0"/>
              <a:t>;</a:t>
            </a:r>
            <a:endParaRPr lang="ru-RU" dirty="0" smtClean="0"/>
          </a:p>
          <a:p>
            <a:pPr algn="just"/>
            <a:r>
              <a:rPr lang="hu-HU" dirty="0" smtClean="0"/>
              <a:t>развити</a:t>
            </a:r>
            <a:r>
              <a:rPr lang="ru-RU" dirty="0"/>
              <a:t>ю </a:t>
            </a:r>
            <a:r>
              <a:rPr lang="hu-HU" dirty="0"/>
              <a:t>общественного мнения в </a:t>
            </a:r>
            <a:r>
              <a:rPr lang="ru-RU" dirty="0"/>
              <a:t>вопросах охраны окружающей среды,  </a:t>
            </a:r>
            <a:r>
              <a:rPr lang="hu-HU" dirty="0"/>
              <a:t> влия</a:t>
            </a:r>
            <a:r>
              <a:rPr lang="ru-RU" dirty="0" err="1"/>
              <a:t>ющего</a:t>
            </a:r>
            <a:r>
              <a:rPr lang="hu-HU" dirty="0"/>
              <a:t> на состояние окружающей среды;</a:t>
            </a:r>
            <a:endParaRPr lang="ru-RU" dirty="0"/>
          </a:p>
          <a:p>
            <a:pPr algn="just"/>
            <a:r>
              <a:rPr lang="hu-HU" dirty="0" smtClean="0"/>
              <a:t>оказанию </a:t>
            </a:r>
            <a:r>
              <a:rPr lang="hu-HU" dirty="0"/>
              <a:t>общественности помощи и обеспечении ей ориентации в получении доступа к информации, в облегчении ее участия в процессе принятия решений и в получении доступа к правосудию по вопросам, касающимся окружающей среды;</a:t>
            </a:r>
            <a:endParaRPr lang="ru-RU" dirty="0"/>
          </a:p>
          <a:p>
            <a:pPr algn="just"/>
            <a:r>
              <a:rPr lang="hu-HU" dirty="0" smtClean="0"/>
              <a:t>улучшению </a:t>
            </a:r>
            <a:r>
              <a:rPr lang="hu-HU" dirty="0"/>
              <a:t>информированности об экологических проблемах; повышению качества принимаемых решений в области охраны окружающей среды и природопользования и процесса их осуществления;</a:t>
            </a:r>
            <a:endParaRPr lang="ru-RU" dirty="0"/>
          </a:p>
          <a:p>
            <a:pPr algn="just"/>
            <a:r>
              <a:rPr lang="ru-RU" dirty="0" smtClean="0"/>
              <a:t>стимулированию </a:t>
            </a:r>
            <a:r>
              <a:rPr lang="ru-RU" dirty="0" err="1"/>
              <a:t>природопользователей</a:t>
            </a:r>
            <a:r>
              <a:rPr lang="ru-RU" dirty="0"/>
              <a:t> к внедрению «зеленых» технологий;</a:t>
            </a:r>
          </a:p>
          <a:p>
            <a:pPr algn="just"/>
            <a:r>
              <a:rPr lang="hu-HU" dirty="0" smtClean="0"/>
              <a:t>экологическому </a:t>
            </a:r>
            <a:r>
              <a:rPr lang="hu-HU" dirty="0"/>
              <a:t>просвещению и повышению уровня информированности общественности о проблемах окружающей </a:t>
            </a:r>
            <a:r>
              <a:rPr lang="hu-HU" dirty="0" smtClean="0"/>
              <a:t>среды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64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470" y="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15</a:t>
            </a:fld>
            <a:endParaRPr lang="en-US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0"/>
            <a:ext cx="11880850" cy="438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960" y="657503"/>
            <a:ext cx="8203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Семинар «Реализация Протокола об РВПЗ в Казахстане: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текущая </a:t>
            </a:r>
            <a:r>
              <a:rPr lang="ru-RU" sz="2000" b="1" dirty="0"/>
              <a:t>ситуация и необходимые меры для осуществления»</a:t>
            </a:r>
          </a:p>
          <a:p>
            <a:pPr algn="ctr"/>
            <a:endParaRPr lang="ru-RU" sz="20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58781" y="1538437"/>
            <a:ext cx="10109219" cy="17008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b="1" smtClean="0">
                <a:solidFill>
                  <a:schemeClr val="tx2"/>
                </a:solidFill>
              </a:rPr>
              <a:t>Цель семинара: </a:t>
            </a:r>
            <a:r>
              <a:rPr lang="ru-RU" sz="2000" smtClean="0"/>
              <a:t>ознакомление слушателей с целями и задачами Протокола РВПЗ, продвижение РВПЗ в Казахстане, а также оценка знаний и потребностей заинтересованных сторон для осуществления РВПЗ</a:t>
            </a:r>
          </a:p>
          <a:p>
            <a:pPr algn="just"/>
            <a:r>
              <a:rPr lang="ru-RU" sz="2000" smtClean="0"/>
              <a:t>В работе семинара приняли участие </a:t>
            </a:r>
            <a:r>
              <a:rPr lang="ru-RU" sz="2000" b="1" smtClean="0">
                <a:solidFill>
                  <a:schemeClr val="tx2"/>
                </a:solidFill>
              </a:rPr>
              <a:t>50 человек;</a:t>
            </a:r>
          </a:p>
          <a:p>
            <a:pPr algn="just"/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33241" y="2920877"/>
            <a:ext cx="58007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рамках семинара участники </a:t>
            </a:r>
            <a:r>
              <a:rPr lang="ru-RU" dirty="0" smtClean="0"/>
              <a:t>узнали:  </a:t>
            </a:r>
            <a:endParaRPr lang="ru-RU" dirty="0"/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2"/>
                </a:solidFill>
              </a:rPr>
              <a:t>Информацию </a:t>
            </a:r>
            <a:r>
              <a:rPr lang="ru-RU" b="1" dirty="0">
                <a:solidFill>
                  <a:schemeClr val="tx2"/>
                </a:solidFill>
              </a:rPr>
              <a:t>о </a:t>
            </a:r>
            <a:r>
              <a:rPr lang="ru-RU" b="1" dirty="0" smtClean="0">
                <a:solidFill>
                  <a:schemeClr val="tx2"/>
                </a:solidFill>
              </a:rPr>
              <a:t>проекте;</a:t>
            </a:r>
            <a:endParaRPr lang="ru-RU" b="1" dirty="0">
              <a:solidFill>
                <a:schemeClr val="tx2"/>
              </a:solidFill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2"/>
                </a:solidFill>
              </a:rPr>
              <a:t>Основные факты и требования Протокола </a:t>
            </a:r>
            <a:r>
              <a:rPr lang="ru-RU" b="1" dirty="0">
                <a:solidFill>
                  <a:schemeClr val="tx2"/>
                </a:solidFill>
              </a:rPr>
              <a:t>о Регистре выбросов и переноса </a:t>
            </a:r>
            <a:r>
              <a:rPr lang="ru-RU" b="1" dirty="0" smtClean="0">
                <a:solidFill>
                  <a:schemeClr val="tx2"/>
                </a:solidFill>
              </a:rPr>
              <a:t>загрязнителей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2"/>
                </a:solidFill>
              </a:rPr>
              <a:t>Текущую ситуацию по реализации </a:t>
            </a:r>
            <a:r>
              <a:rPr lang="ru-RU" b="1" dirty="0">
                <a:solidFill>
                  <a:schemeClr val="tx2"/>
                </a:solidFill>
              </a:rPr>
              <a:t>РВПЗ в </a:t>
            </a:r>
            <a:r>
              <a:rPr lang="ru-RU" b="1" dirty="0" smtClean="0">
                <a:solidFill>
                  <a:schemeClr val="tx2"/>
                </a:solidFill>
              </a:rPr>
              <a:t>Казахстане</a:t>
            </a:r>
            <a:endParaRPr lang="ru-RU" b="1" dirty="0">
              <a:solidFill>
                <a:schemeClr val="tx2"/>
              </a:solidFill>
            </a:endParaRPr>
          </a:p>
          <a:p>
            <a:endParaRPr lang="ru-RU" dirty="0" smtClean="0"/>
          </a:p>
          <a:p>
            <a:pPr algn="ctr"/>
            <a:r>
              <a:rPr lang="ru-RU" i="1" dirty="0" smtClean="0"/>
              <a:t>Участники прошли анкетирование, в ходе которого были выявлены актуальные темы для разработки обучающего модуля и проведения семинаров для заинтересованных сторон</a:t>
            </a:r>
            <a:endParaRPr lang="ru-RU" i="1" dirty="0"/>
          </a:p>
        </p:txBody>
      </p:sp>
      <p:pic>
        <p:nvPicPr>
          <p:cNvPr id="10" name="Picture 2" descr="\\SERVER\Public2016\PROJECTS\2017\4_РВПЗ\2. Выполнение проекта\2. Семинары\1. Астана_28.06.2017\Фотографии\116___06\IMG_32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494" y="2590552"/>
            <a:ext cx="552006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62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16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-2470" y="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66457" y="664531"/>
            <a:ext cx="8295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Разработка учебной программы и учебного модуля</a:t>
            </a:r>
            <a:endParaRPr lang="ru-RU" sz="28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746443" y="1389286"/>
            <a:ext cx="10692765" cy="45259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smtClean="0"/>
              <a:t>В рамках проекта были разработаны </a:t>
            </a:r>
            <a:r>
              <a:rPr lang="ru-RU" sz="2000" b="1" dirty="0" smtClean="0">
                <a:solidFill>
                  <a:schemeClr val="tx2"/>
                </a:solidFill>
              </a:rPr>
              <a:t>учебная программа и учебный модуль для </a:t>
            </a:r>
            <a:r>
              <a:rPr lang="ru-RU" sz="2000" dirty="0" smtClean="0"/>
              <a:t>обучения представителей промышленных предприятий, государственных органах, неправительственных организаций и СМИ с целью внедрения и поддержания работы системы РВПЗ в РК</a:t>
            </a:r>
          </a:p>
          <a:p>
            <a:pPr algn="just"/>
            <a:r>
              <a:rPr lang="ru-RU" sz="2000" b="1" dirty="0" smtClean="0">
                <a:solidFill>
                  <a:schemeClr val="tx2"/>
                </a:solidFill>
              </a:rPr>
              <a:t>Задачи:</a:t>
            </a:r>
          </a:p>
          <a:p>
            <a:pPr lvl="1" algn="just"/>
            <a:r>
              <a:rPr lang="ru-RU" sz="2000" b="1" dirty="0" smtClean="0"/>
              <a:t>повышение уровня информированности об особенностях Протокола РВПЗ;</a:t>
            </a:r>
          </a:p>
          <a:p>
            <a:pPr lvl="1" algn="just"/>
            <a:r>
              <a:rPr lang="ru-RU" sz="2000" b="1" dirty="0" smtClean="0"/>
              <a:t>содействие составлению ГРВПЗ; </a:t>
            </a:r>
          </a:p>
          <a:p>
            <a:pPr lvl="1" algn="just"/>
            <a:r>
              <a:rPr lang="ru-RU" sz="2000" b="1" dirty="0" smtClean="0"/>
              <a:t>содействие ратификации Протокола в Республике Казахстан; </a:t>
            </a:r>
          </a:p>
          <a:p>
            <a:pPr lvl="1" algn="just"/>
            <a:r>
              <a:rPr lang="ru-RU" sz="2000" b="1" dirty="0" smtClean="0"/>
              <a:t>обеспечение участия общественности в принятии решений, связанных с РВПЗ; </a:t>
            </a:r>
          </a:p>
          <a:p>
            <a:pPr lvl="1" algn="just"/>
            <a:r>
              <a:rPr lang="ru-RU" sz="2000" b="1" dirty="0" smtClean="0"/>
              <a:t>продвижение и максимальное использование возможностей электронных средств информации. </a:t>
            </a:r>
          </a:p>
          <a:p>
            <a:pPr algn="just"/>
            <a:r>
              <a:rPr lang="ru-RU" sz="2000" dirty="0" smtClean="0"/>
              <a:t>Учебная программа и учебный модуль разработаны </a:t>
            </a:r>
            <a:r>
              <a:rPr lang="ru-RU" sz="2000" b="1" dirty="0" smtClean="0">
                <a:solidFill>
                  <a:schemeClr val="tx2"/>
                </a:solidFill>
              </a:rPr>
              <a:t>в соответствии с законодательством Республики Казахстан с учетом международного законодательства, норм и стандартов.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14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17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287901" y="608708"/>
            <a:ext cx="10359708" cy="571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Обучающие семинары по РВПЗ для заинтересованных сторон </a:t>
            </a:r>
            <a:endParaRPr lang="ru-RU" sz="3000" b="1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66123" y="1525938"/>
            <a:ext cx="11227247" cy="51125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dirty="0" smtClean="0"/>
              <a:t>Проведена серия семинаров </a:t>
            </a:r>
            <a:r>
              <a:rPr lang="ru-RU" sz="1800" b="1" dirty="0" smtClean="0">
                <a:solidFill>
                  <a:schemeClr val="tx2"/>
                </a:solidFill>
              </a:rPr>
              <a:t>«Международный опыт и текущая казахстанская практика осуществления РВПЗ»</a:t>
            </a:r>
            <a:r>
              <a:rPr lang="ru-RU" sz="1800" dirty="0" smtClean="0"/>
              <a:t> в трех городах: </a:t>
            </a:r>
          </a:p>
          <a:p>
            <a:pPr lvl="1" algn="just"/>
            <a:r>
              <a:rPr lang="ru-RU" sz="1800" dirty="0" smtClean="0"/>
              <a:t>г. </a:t>
            </a:r>
            <a:r>
              <a:rPr lang="ru-RU" sz="1800" dirty="0" err="1" smtClean="0"/>
              <a:t>Актобе</a:t>
            </a:r>
            <a:r>
              <a:rPr lang="ru-RU" sz="1800" dirty="0" smtClean="0"/>
              <a:t> (26 октября 2017 г</a:t>
            </a:r>
            <a:r>
              <a:rPr lang="ru-RU" sz="1800" dirty="0" smtClean="0"/>
              <a:t>., 14-15 ноября 2018 г.) </a:t>
            </a:r>
            <a:endParaRPr lang="ru-RU" sz="1800" dirty="0" smtClean="0"/>
          </a:p>
          <a:p>
            <a:pPr lvl="1" algn="just"/>
            <a:r>
              <a:rPr lang="ru-RU" sz="1800" dirty="0"/>
              <a:t>г</a:t>
            </a:r>
            <a:r>
              <a:rPr lang="ru-RU" sz="1800" dirty="0" smtClean="0"/>
              <a:t>. Астана (30 октября 2017 г</a:t>
            </a:r>
            <a:r>
              <a:rPr lang="ru-RU" sz="1800" dirty="0"/>
              <a:t>. 11 апреля 2018 г.)</a:t>
            </a:r>
            <a:endParaRPr lang="ru-RU" sz="1800" dirty="0" smtClean="0"/>
          </a:p>
          <a:p>
            <a:pPr lvl="1" algn="just"/>
            <a:r>
              <a:rPr lang="ru-RU" sz="1800" dirty="0"/>
              <a:t>г</a:t>
            </a:r>
            <a:r>
              <a:rPr lang="ru-RU" sz="1800" dirty="0" smtClean="0"/>
              <a:t>. Павлодар (2 ноября 2017 г</a:t>
            </a:r>
            <a:r>
              <a:rPr lang="ru-RU" sz="1800" dirty="0" smtClean="0"/>
              <a:t>., 14-15 ноября 2018 г.)</a:t>
            </a:r>
            <a:endParaRPr lang="ru-RU" sz="1800" dirty="0" smtClean="0"/>
          </a:p>
          <a:p>
            <a:pPr algn="just"/>
            <a:r>
              <a:rPr lang="ru-RU" sz="1800" b="1" dirty="0" smtClean="0">
                <a:solidFill>
                  <a:schemeClr val="tx2"/>
                </a:solidFill>
              </a:rPr>
              <a:t>Цель семинаров: </a:t>
            </a:r>
            <a:r>
              <a:rPr lang="ru-RU" sz="1800" dirty="0" smtClean="0"/>
              <a:t>повышение потенциала заинтересованных сторон по вопросу РВПЗ и формирование предложений для разработки методического обеспечения внедрения РВПЗ в Казахстане</a:t>
            </a:r>
          </a:p>
          <a:p>
            <a:r>
              <a:rPr lang="ru-RU" sz="1800" dirty="0" smtClean="0"/>
              <a:t>В ходе семинаров были рассмотрены </a:t>
            </a:r>
            <a:r>
              <a:rPr lang="ru-RU" sz="1800" b="1" dirty="0" smtClean="0">
                <a:solidFill>
                  <a:schemeClr val="tx2"/>
                </a:solidFill>
              </a:rPr>
              <a:t>вопросы</a:t>
            </a:r>
            <a:r>
              <a:rPr lang="ru-RU" sz="1800" dirty="0" smtClean="0"/>
              <a:t>:</a:t>
            </a:r>
          </a:p>
          <a:p>
            <a:pPr lvl="1"/>
            <a:r>
              <a:rPr lang="ru-RU" sz="1800" dirty="0" smtClean="0"/>
              <a:t>Сессия 1 – Цели и задачи Протокола РВПЗ. Продвижение РВПЗ в Казахстане;</a:t>
            </a:r>
          </a:p>
          <a:p>
            <a:pPr lvl="1"/>
            <a:r>
              <a:rPr lang="ru-RU" sz="1800" dirty="0" smtClean="0"/>
              <a:t>Сессия 2 – Оценка выбросов и переноса загрязняющих веществ в атмосферный воздух;</a:t>
            </a:r>
          </a:p>
          <a:p>
            <a:pPr lvl="1"/>
            <a:r>
              <a:rPr lang="ru-RU" sz="1800" dirty="0" smtClean="0"/>
              <a:t>Сессия 3 – Оценка переноса загрязняющих веществ в водные объекты и почву;</a:t>
            </a:r>
          </a:p>
          <a:p>
            <a:pPr lvl="1"/>
            <a:r>
              <a:rPr lang="ru-RU" sz="1800" dirty="0" smtClean="0"/>
              <a:t>Сессия 4 – Доступ общественности к данным РВПЗ.  </a:t>
            </a:r>
            <a:endParaRPr lang="ru-RU" sz="1800" dirty="0" smtClean="0"/>
          </a:p>
          <a:p>
            <a:pPr lvl="1"/>
            <a:r>
              <a:rPr lang="ru-RU" sz="1800" dirty="0"/>
              <a:t>Сессия </a:t>
            </a:r>
            <a:r>
              <a:rPr lang="ru-RU" sz="1800" dirty="0" smtClean="0"/>
              <a:t>5 - </a:t>
            </a:r>
            <a:r>
              <a:rPr lang="kk-KZ" sz="1800" dirty="0" smtClean="0"/>
              <a:t>Программное </a:t>
            </a:r>
            <a:r>
              <a:rPr lang="kk-KZ" sz="1800" dirty="0"/>
              <a:t>обеспечение для предоставления отчетности в </a:t>
            </a:r>
            <a:r>
              <a:rPr lang="kk-KZ" sz="1800" dirty="0" smtClean="0"/>
              <a:t>Г</a:t>
            </a:r>
            <a:r>
              <a:rPr lang="ru-RU" sz="1800" dirty="0" smtClean="0"/>
              <a:t>РВПЗ</a:t>
            </a:r>
          </a:p>
          <a:p>
            <a:pPr lvl="1"/>
            <a:r>
              <a:rPr lang="ru-RU" sz="1800" dirty="0"/>
              <a:t>Сессия </a:t>
            </a:r>
            <a:r>
              <a:rPr lang="ru-RU" sz="1800" dirty="0" smtClean="0"/>
              <a:t>6 -  Оценка </a:t>
            </a:r>
            <a:r>
              <a:rPr lang="ru-RU" sz="1800" dirty="0"/>
              <a:t>выбросов стойких органических загрязнителей в окружающую </a:t>
            </a:r>
            <a:r>
              <a:rPr lang="ru-RU" sz="1800" dirty="0" smtClean="0"/>
              <a:t>среду</a:t>
            </a:r>
          </a:p>
          <a:p>
            <a:pPr lvl="1"/>
            <a:r>
              <a:rPr lang="ru-RU" sz="1800" dirty="0"/>
              <a:t>Сессия </a:t>
            </a:r>
            <a:r>
              <a:rPr lang="ru-RU" sz="1800" dirty="0" smtClean="0"/>
              <a:t>7 -  Эмиссии </a:t>
            </a:r>
            <a:r>
              <a:rPr lang="ru-RU" sz="1800" dirty="0"/>
              <a:t>ртути и других тяжелых металлов в окружающую </a:t>
            </a:r>
            <a:r>
              <a:rPr lang="ru-RU" sz="1800" dirty="0" smtClean="0"/>
              <a:t>среду</a:t>
            </a:r>
            <a:endParaRPr lang="ru-RU" sz="1800" dirty="0" smtClean="0"/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519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18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28183" y="692324"/>
            <a:ext cx="10692765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Участники семинара</a:t>
            </a:r>
            <a:endParaRPr lang="ru-RU" sz="3000" b="1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975783" y="1204889"/>
            <a:ext cx="10692765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dirty="0" smtClean="0"/>
              <a:t>Общее количество участников – </a:t>
            </a:r>
            <a:r>
              <a:rPr lang="ru-RU" sz="1900" b="1" dirty="0" smtClean="0">
                <a:solidFill>
                  <a:schemeClr val="tx2"/>
                </a:solidFill>
              </a:rPr>
              <a:t>301</a:t>
            </a:r>
            <a:r>
              <a:rPr lang="ru-RU" sz="1900" dirty="0" smtClean="0"/>
              <a:t>;</a:t>
            </a:r>
            <a:endParaRPr lang="ru-RU" sz="1900" dirty="0" smtClean="0"/>
          </a:p>
          <a:p>
            <a:pPr algn="just"/>
            <a:r>
              <a:rPr lang="ru-RU" sz="1900" dirty="0" smtClean="0"/>
              <a:t>Целевые группы участников - </a:t>
            </a:r>
            <a:r>
              <a:rPr lang="ru-RU" sz="1900" b="1" dirty="0" smtClean="0">
                <a:solidFill>
                  <a:schemeClr val="tx2"/>
                </a:solidFill>
              </a:rPr>
              <a:t>государственные и подведомственные организации, промышленные </a:t>
            </a:r>
            <a:r>
              <a:rPr lang="ru-RU" sz="1900" b="1" dirty="0" smtClean="0">
                <a:solidFill>
                  <a:schemeClr val="tx2"/>
                </a:solidFill>
              </a:rPr>
              <a:t>предприятия, неправительственные и международные организации</a:t>
            </a:r>
            <a:endParaRPr lang="ru-RU" sz="1900" b="1" dirty="0" smtClean="0">
              <a:solidFill>
                <a:schemeClr val="tx2"/>
              </a:solidFill>
            </a:endParaRPr>
          </a:p>
          <a:p>
            <a:pPr algn="just"/>
            <a:r>
              <a:rPr lang="ru-RU" sz="1900" dirty="0" smtClean="0"/>
              <a:t>Промышленные предприятия: нефтеперерабатывающая, энергетическая, горнодобывающая, металлургическая и химическая отрасли</a:t>
            </a:r>
          </a:p>
          <a:p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866819094"/>
              </p:ext>
            </p:extLst>
          </p:nvPr>
        </p:nvGraphicFramePr>
        <p:xfrm>
          <a:off x="1690925" y="2844800"/>
          <a:ext cx="9358075" cy="3574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1156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2470" y="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922" y="-2108"/>
            <a:ext cx="10692765" cy="1143000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Фотографии с семинаров</a:t>
            </a:r>
            <a:endParaRPr lang="ru-RU" sz="3000" b="1" dirty="0"/>
          </a:p>
        </p:txBody>
      </p:sp>
      <p:pic>
        <p:nvPicPr>
          <p:cNvPr id="2050" name="Picture 2" descr="D:\ФОТО Центра\Семинары\2017\РВПЗ\Актобе\20171026_1712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02" y="764703"/>
            <a:ext cx="5511741" cy="238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362" y="3068960"/>
            <a:ext cx="3997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</a:t>
            </a:r>
            <a:r>
              <a:rPr lang="ru-RU" dirty="0" err="1" smtClean="0"/>
              <a:t>Актобе</a:t>
            </a:r>
            <a:r>
              <a:rPr lang="ru-RU" dirty="0" smtClean="0"/>
              <a:t> – Участники с сертификатами</a:t>
            </a:r>
            <a:endParaRPr lang="ru-RU" dirty="0"/>
          </a:p>
        </p:txBody>
      </p:sp>
      <p:pic>
        <p:nvPicPr>
          <p:cNvPr id="2051" name="Picture 3" descr="D:\ФОТО Центра\Семинары\2017\РВПЗ\Астана\30.10.17\IMG-60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127" y="764703"/>
            <a:ext cx="5233361" cy="238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66307" y="3068960"/>
            <a:ext cx="3217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Астана – Открытие семинара</a:t>
            </a:r>
            <a:endParaRPr lang="ru-RU" dirty="0"/>
          </a:p>
        </p:txBody>
      </p:sp>
      <p:pic>
        <p:nvPicPr>
          <p:cNvPr id="2052" name="Picture 4" descr="D:\ФОТО Центра\Семинары\2017\РВПЗ\Астана\30.10.17\IMG-61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02" y="3559140"/>
            <a:ext cx="5511741" cy="260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33260" y="6095038"/>
            <a:ext cx="627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</a:t>
            </a:r>
            <a:r>
              <a:rPr lang="ru-RU" dirty="0" smtClean="0"/>
              <a:t>. Астана – Обсуждение практического задания в группах</a:t>
            </a:r>
            <a:endParaRPr lang="ru-RU" dirty="0"/>
          </a:p>
        </p:txBody>
      </p:sp>
      <p:pic>
        <p:nvPicPr>
          <p:cNvPr id="2053" name="Picture 5" descr="D:\ФОТО Центра\Семинары\2017\РВПЗ\Павлодар\20171102_1645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530" y="3478158"/>
            <a:ext cx="5174960" cy="262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86189" y="6076404"/>
            <a:ext cx="350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Павлодар –Участники семинара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6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20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12520" y="33167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31714"/>
            <a:ext cx="11880850" cy="438985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85615" y="439566"/>
            <a:ext cx="106927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000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185615" y="1602132"/>
            <a:ext cx="10422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3074" name="Рисунок 9" descr="\\SERVER\Public2016\PROJECTS\2017\4_РВПЗ\2 Семинары\4.Семинар в Астане_11.04.2018\Фото\фото для размещения\IMG_67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20" y="477087"/>
            <a:ext cx="5423079" cy="276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906951" y="3125773"/>
            <a:ext cx="415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г. Астана – </a:t>
            </a:r>
            <a:r>
              <a:rPr lang="ru-RU" dirty="0" smtClean="0"/>
              <a:t>общее фото 11 апреля 2018 г.</a:t>
            </a:r>
            <a:endParaRPr lang="ru-RU" dirty="0"/>
          </a:p>
        </p:txBody>
      </p:sp>
      <p:pic>
        <p:nvPicPr>
          <p:cNvPr id="13" name="Рисунок 12" descr="Z:\PROJECTS\2017\4_РВПЗ\2 Семинары\5. Павлодар_12-13.11.2018\15_фото\IMG_7117-20-11-18-09-33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07" y="498936"/>
            <a:ext cx="5037352" cy="270146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5952945" y="3105536"/>
            <a:ext cx="5829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Обсуждения участников г. Павлодар 12-13 ноября 2018 г.</a:t>
            </a:r>
            <a:endParaRPr lang="ru-RU" dirty="0"/>
          </a:p>
        </p:txBody>
      </p:sp>
      <p:pic>
        <p:nvPicPr>
          <p:cNvPr id="15" name="Рисунок 14" descr="Z:\PROJECTS\2017\4_РВПЗ\2 Семинары\6. Актобе_15-16.11.2018\11_фото\Фото Павлодар\фото 3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04" r="-46"/>
          <a:stretch/>
        </p:blipFill>
        <p:spPr bwMode="auto">
          <a:xfrm>
            <a:off x="3336360" y="3474868"/>
            <a:ext cx="5203190" cy="26002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366170" y="6062382"/>
            <a:ext cx="7776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Групповое фото после вручения </a:t>
            </a:r>
            <a:r>
              <a:rPr lang="ru-RU" dirty="0" smtClean="0"/>
              <a:t>сертификатов г. </a:t>
            </a:r>
            <a:r>
              <a:rPr lang="ru-RU" dirty="0" err="1" smtClean="0"/>
              <a:t>Актобе</a:t>
            </a:r>
            <a:r>
              <a:rPr lang="ru-RU" dirty="0" smtClean="0"/>
              <a:t> 14-15 ноября 2018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65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322" y="319832"/>
            <a:ext cx="10692765" cy="1143000"/>
          </a:xfrm>
        </p:spPr>
        <p:txBody>
          <a:bodyPr>
            <a:noAutofit/>
          </a:bodyPr>
          <a:lstStyle/>
          <a:p>
            <a:r>
              <a:rPr lang="ru-RU" sz="3000" b="1" dirty="0"/>
              <a:t>Семинар «Повышение потенциала </a:t>
            </a:r>
            <a:r>
              <a:rPr lang="ru-RU" sz="3000" b="1" dirty="0" err="1"/>
              <a:t>Орхусских</a:t>
            </a:r>
            <a:r>
              <a:rPr lang="ru-RU" sz="3000" b="1" dirty="0"/>
              <a:t> центров в целях распространения и использования экологической информации»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680" y="1637184"/>
            <a:ext cx="11507929" cy="1944216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семинара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обсуждение деятельности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Орхусских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центров по распространению информации РВПЗ и развития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Орхусского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движения в Казахстане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Приняли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участие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представителей заинтересованных сторон,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 представители государственных органов, </a:t>
            </a:r>
            <a:r>
              <a:rPr lang="ru-RU" sz="20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Орхусских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центров, международных и неправительственных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2262" y="3661792"/>
            <a:ext cx="43345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В рамках семинара участники обсудили деятельность Орхусских центров по распространению информации </a:t>
            </a:r>
            <a:r>
              <a:rPr lang="ru-RU" sz="2000" b="1" dirty="0" smtClean="0"/>
              <a:t>РВПЗ, а также другие вопросы развития </a:t>
            </a:r>
            <a:r>
              <a:rPr lang="ru-RU" sz="2000" b="1" dirty="0" err="1" smtClean="0"/>
              <a:t>Орхусского</a:t>
            </a:r>
            <a:r>
              <a:rPr lang="ru-RU" sz="2000" b="1" dirty="0" smtClean="0"/>
              <a:t> </a:t>
            </a:r>
            <a:r>
              <a:rPr lang="ru-RU" sz="2000" b="1" dirty="0"/>
              <a:t>движения </a:t>
            </a:r>
            <a:r>
              <a:rPr lang="ru-RU" sz="2000" b="1" dirty="0" smtClean="0"/>
              <a:t>Казахстана.</a:t>
            </a:r>
            <a:endParaRPr lang="ru-RU" sz="2000" b="1" dirty="0"/>
          </a:p>
          <a:p>
            <a:endParaRPr lang="ru-RU" dirty="0"/>
          </a:p>
        </p:txBody>
      </p:sp>
      <p:pic>
        <p:nvPicPr>
          <p:cNvPr id="1026" name="Picture 2" descr="D:\ФОТО Центра\Семинары\2017\РВПЗ\Астана\31.10.17\IMG-61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366" y="3386024"/>
            <a:ext cx="6718331" cy="313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2" y="5877783"/>
            <a:ext cx="1183500" cy="3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7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470" y="12701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19014"/>
            <a:ext cx="11880850" cy="438985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" y="438986"/>
            <a:ext cx="1107370" cy="1127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615" y="401466"/>
            <a:ext cx="10692765" cy="1143000"/>
          </a:xfrm>
        </p:spPr>
        <p:txBody>
          <a:bodyPr>
            <a:noAutofit/>
          </a:bodyPr>
          <a:lstStyle/>
          <a:p>
            <a:r>
              <a:rPr lang="ru-RU" sz="3000" b="1" dirty="0" smtClean="0"/>
              <a:t>Отчет по </a:t>
            </a:r>
            <a:r>
              <a:rPr lang="ru-RU" sz="3000" b="1" dirty="0"/>
              <a:t>стандартизации существующих материалов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3922" y="1600200"/>
            <a:ext cx="10772885" cy="4997152"/>
          </a:xfrm>
        </p:spPr>
        <p:txBody>
          <a:bodyPr>
            <a:noAutofit/>
          </a:bodyPr>
          <a:lstStyle/>
          <a:p>
            <a:r>
              <a:rPr lang="ru-RU" sz="2400" dirty="0"/>
              <a:t>Сбор и анализ данных по стандартизации существующих материалов по отчетности химических веществ, в том числе </a:t>
            </a:r>
            <a:r>
              <a:rPr lang="ru-RU" sz="2400" dirty="0" smtClean="0"/>
              <a:t>СОЗ, включает:</a:t>
            </a:r>
          </a:p>
          <a:p>
            <a:pPr lvl="1"/>
            <a:r>
              <a:rPr lang="ru-RU" sz="2400" dirty="0"/>
              <a:t>Анализ действующей системы РВПЗ в ЕС</a:t>
            </a:r>
          </a:p>
          <a:p>
            <a:pPr lvl="1"/>
            <a:r>
              <a:rPr lang="ru-RU" sz="2400" dirty="0"/>
              <a:t>Анализ действующей системы РВПЗ в Украине</a:t>
            </a:r>
          </a:p>
          <a:p>
            <a:pPr lvl="1"/>
            <a:r>
              <a:rPr lang="ru-RU" sz="2400" dirty="0"/>
              <a:t>Анализ внедряемой системы РВПЗ в Молдове</a:t>
            </a:r>
          </a:p>
          <a:p>
            <a:pPr lvl="1"/>
            <a:r>
              <a:rPr lang="ru-RU" sz="2400" dirty="0"/>
              <a:t>Анализ внедряемой системы РВПЗ в Беларуси</a:t>
            </a:r>
          </a:p>
          <a:p>
            <a:pPr lvl="1"/>
            <a:r>
              <a:rPr lang="ru-RU" sz="2400" dirty="0"/>
              <a:t>Анализ внедряемой системы РВПЗ в Казахстане</a:t>
            </a:r>
          </a:p>
          <a:p>
            <a:pPr lvl="1"/>
            <a:r>
              <a:rPr lang="ru-RU" sz="2400" dirty="0"/>
              <a:t>Сравнительный анализ систем РВПЗ </a:t>
            </a:r>
          </a:p>
          <a:p>
            <a:pPr lvl="1"/>
            <a:r>
              <a:rPr lang="ru-RU" sz="2400" dirty="0"/>
              <a:t>Рекомендации по стандартизации для внедрения в схему отчетности по РВПЗ </a:t>
            </a:r>
          </a:p>
        </p:txBody>
      </p:sp>
      <p:pic>
        <p:nvPicPr>
          <p:cNvPr id="8" name="Picture 4" descr="Картинка 62 из 2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60634" y="5097193"/>
            <a:ext cx="2365364" cy="13218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802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23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180" y="33167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31714"/>
            <a:ext cx="11880850" cy="438985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85615" y="439566"/>
            <a:ext cx="106927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Дальнейшие этапы развития РВПЗ в Казахстане</a:t>
            </a:r>
            <a:endParaRPr lang="ru-RU" sz="3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85615" y="1602132"/>
            <a:ext cx="104221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Применение пороговых значений для отчетности РВПЗ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Методы </a:t>
            </a:r>
            <a:r>
              <a:rPr lang="ru-RU" sz="2400" dirty="0"/>
              <a:t>оценки эмиссий загрязняющих веществ в </a:t>
            </a:r>
            <a:r>
              <a:rPr lang="ru-RU" sz="2400" dirty="0" smtClean="0"/>
              <a:t>почву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Особенности </a:t>
            </a:r>
            <a:r>
              <a:rPr lang="ru-RU" sz="2400" dirty="0"/>
              <a:t>регулирования эмиссий загрязняющих веществ  из отходов производства и </a:t>
            </a:r>
            <a:r>
              <a:rPr lang="ru-RU" sz="2400" dirty="0" smtClean="0"/>
              <a:t>потребления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/>
              <a:t>Методы оценки эмиссий тяжелых металлов и СОЗ в воздух, воду и почву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Вовлечение </a:t>
            </a:r>
            <a:r>
              <a:rPr lang="ru-RU" sz="2400" dirty="0" smtClean="0"/>
              <a:t>населения в решение вопросов, связанных с </a:t>
            </a:r>
            <a:r>
              <a:rPr lang="ru-RU" sz="2400" dirty="0" smtClean="0"/>
              <a:t>развитием РВПЗ</a:t>
            </a:r>
            <a:endParaRPr lang="ru-RU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238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24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180" y="33167"/>
            <a:ext cx="1188085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12520" y="6431714"/>
            <a:ext cx="11880850" cy="438985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1"/>
          <a:stretch/>
        </p:blipFill>
        <p:spPr>
          <a:xfrm>
            <a:off x="-2470" y="1"/>
            <a:ext cx="11880850" cy="43898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85615" y="439566"/>
            <a:ext cx="106927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Передовая </a:t>
            </a:r>
            <a:r>
              <a:rPr lang="ru-RU" sz="3000" b="1" dirty="0"/>
              <a:t>практика/уроки, извлеченные в ходе реализации национального РВПЗ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85615" y="1602132"/>
            <a:ext cx="1042218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Широкое осведомление о проекте, вовлечение всех заинтересованных сторон в обсуждение документов по РВПЗ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На первом этапе интеграция отчетности по РВПЗ с действующей системой экологического нормирования и отчетности</a:t>
            </a:r>
            <a:endParaRPr lang="ru-RU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Использование международных методик для отсутствующих методик оценки эмиссий (</a:t>
            </a:r>
            <a:r>
              <a:rPr lang="ru-RU" sz="2400" dirty="0" err="1" smtClean="0"/>
              <a:t>СОЗы</a:t>
            </a:r>
            <a:r>
              <a:rPr lang="ru-RU" sz="2400" dirty="0" smtClean="0"/>
              <a:t>, тяжелые металлы)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Вовлечены </a:t>
            </a:r>
            <a:r>
              <a:rPr lang="ru-RU" sz="2400" dirty="0" err="1" smtClean="0"/>
              <a:t>Орхусские</a:t>
            </a:r>
            <a:r>
              <a:rPr lang="ru-RU" sz="2400" dirty="0" smtClean="0"/>
              <a:t> Центры </a:t>
            </a:r>
            <a:r>
              <a:rPr lang="ru-RU" sz="2400" dirty="0"/>
              <a:t>в реализацию Стратегии доступа общественности к экологической информации и РВПЗ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lvl="0"/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8343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5085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08153" y="2704479"/>
            <a:ext cx="35944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kern="0" dirty="0" smtClean="0">
                <a:solidFill>
                  <a:srgbClr val="002060"/>
                </a:solidFill>
                <a:latin typeface="Futuris" pitchFamily="2" charset="0"/>
                <a:cs typeface="Times New Roman" panose="02020603050405020304" pitchFamily="18" charset="0"/>
              </a:rPr>
              <a:t>СПАСИБО </a:t>
            </a:r>
          </a:p>
          <a:p>
            <a:r>
              <a:rPr lang="ru-RU" sz="3600" kern="0" dirty="0" smtClean="0">
                <a:solidFill>
                  <a:srgbClr val="002060"/>
                </a:solidFill>
                <a:latin typeface="Futuris" pitchFamily="2" charset="0"/>
                <a:cs typeface="Times New Roman" panose="02020603050405020304" pitchFamily="18" charset="0"/>
              </a:rPr>
              <a:t>ЗА ВНИМАНИЕ!</a:t>
            </a:r>
            <a:endParaRPr lang="ru-RU" sz="3600" dirty="0">
              <a:latin typeface="Futuri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2572" y="5379496"/>
            <a:ext cx="68808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Контактная информация: </a:t>
            </a:r>
            <a:r>
              <a:rPr lang="kk-KZ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Абдульманов Нургазы</a:t>
            </a:r>
            <a:r>
              <a:rPr lang="ru-RU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Административный директор РГП </a:t>
            </a:r>
            <a:r>
              <a:rPr lang="ru-RU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 ПХВ «Информационно-аналитический центр охраны окружающей среды» Министерства энергетики Республики Казахстан,</a:t>
            </a:r>
          </a:p>
          <a:p>
            <a:pPr algn="just">
              <a:lnSpc>
                <a:spcPct val="150000"/>
              </a:lnSpc>
            </a:pPr>
            <a:r>
              <a:rPr lang="ru-RU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+7 7172 </a:t>
            </a:r>
            <a:r>
              <a:rPr lang="en-US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570005</a:t>
            </a:r>
            <a:r>
              <a:rPr lang="ru-RU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prtr.kz@gmail.com</a:t>
            </a:r>
            <a:endParaRPr lang="ru-RU" dirty="0">
              <a:solidFill>
                <a:srgbClr val="0033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94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61368</TotalTime>
  <Words>1985</Words>
  <Application>Microsoft Office PowerPoint</Application>
  <PresentationFormat>Произвольный</PresentationFormat>
  <Paragraphs>270</Paragraphs>
  <Slides>25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Реализация проекта по РВПЗ в Республике Казахстан  </vt:lpstr>
      <vt:lpstr>Задачи и основные направления реализации проекта</vt:lpstr>
      <vt:lpstr>на законодательном уровне в Республике Казахстан проведена следующая работа:</vt:lpstr>
      <vt:lpstr>Методическое обеспечение для реализации РВПЗ</vt:lpstr>
      <vt:lpstr>Национальные руководства по методам оценки для ключевых и приоритетных секторов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Мероприятия в рамках Стратегии на 2018 -2019 год</vt:lpstr>
      <vt:lpstr>Результаты от реализации Стратегии </vt:lpstr>
      <vt:lpstr>Презентация PowerPoint</vt:lpstr>
      <vt:lpstr>Презентация PowerPoint</vt:lpstr>
      <vt:lpstr>Презентация PowerPoint</vt:lpstr>
      <vt:lpstr>Презентация PowerPoint</vt:lpstr>
      <vt:lpstr>Фотографии с семинаров</vt:lpstr>
      <vt:lpstr>Презентация PowerPoint</vt:lpstr>
      <vt:lpstr>Семинар «Повышение потенциала Орхусских центров в целях распространения и использования экологической информации»</vt:lpstr>
      <vt:lpstr>Отчет по стандартизации существующих материалов 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Нургазы Абдульманов</cp:lastModifiedBy>
  <cp:revision>447</cp:revision>
  <cp:lastPrinted>2017-11-30T10:42:53Z</cp:lastPrinted>
  <dcterms:created xsi:type="dcterms:W3CDTF">2016-11-18T14:12:19Z</dcterms:created>
  <dcterms:modified xsi:type="dcterms:W3CDTF">2019-03-11T13:41:05Z</dcterms:modified>
</cp:coreProperties>
</file>