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86" r:id="rId3"/>
    <p:sldId id="288" r:id="rId4"/>
    <p:sldId id="291" r:id="rId5"/>
    <p:sldId id="285" r:id="rId6"/>
    <p:sldId id="266" r:id="rId7"/>
    <p:sldId id="263" r:id="rId8"/>
    <p:sldId id="289" r:id="rId9"/>
    <p:sldId id="290" r:id="rId10"/>
    <p:sldId id="293" r:id="rId11"/>
    <p:sldId id="292" r:id="rId12"/>
    <p:sldId id="294" r:id="rId13"/>
    <p:sldId id="296" r:id="rId14"/>
    <p:sldId id="284" r:id="rId15"/>
    <p:sldId id="272" r:id="rId16"/>
    <p:sldId id="274" r:id="rId17"/>
    <p:sldId id="298" r:id="rId18"/>
    <p:sldId id="299" r:id="rId19"/>
    <p:sldId id="297" r:id="rId20"/>
    <p:sldId id="300" r:id="rId21"/>
    <p:sldId id="265" r:id="rId22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3250" autoAdjust="0"/>
  </p:normalViewPr>
  <p:slideViewPr>
    <p:cSldViewPr>
      <p:cViewPr varScale="1">
        <p:scale>
          <a:sx n="59" d="100"/>
          <a:sy n="59" d="100"/>
        </p:scale>
        <p:origin x="150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6244F7-6142-4F88-9E47-ECBA136B980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7466D2D-4D29-4390-B5DF-9BB791215F99}">
      <dgm:prSet/>
      <dgm:spPr/>
      <dgm:t>
        <a:bodyPr/>
        <a:lstStyle/>
        <a:p>
          <a:pPr algn="ctr" rtl="0"/>
          <a:r>
            <a:rPr lang="ru-RU" dirty="0"/>
            <a:t>Планируемые изменения и дополнения в законодательные акты по вопросу РВПЗ</a:t>
          </a:r>
        </a:p>
      </dgm:t>
    </dgm:pt>
    <dgm:pt modelId="{DD4EFFF0-DA34-4920-B52E-B0FF41ED570D}" type="parTrans" cxnId="{0F7C6536-72C9-4161-BE7F-9D5E919E4E48}">
      <dgm:prSet/>
      <dgm:spPr/>
      <dgm:t>
        <a:bodyPr/>
        <a:lstStyle/>
        <a:p>
          <a:endParaRPr lang="ru-RU"/>
        </a:p>
      </dgm:t>
    </dgm:pt>
    <dgm:pt modelId="{8A56B4D6-EF34-4AA2-8283-455377A9D904}" type="sibTrans" cxnId="{0F7C6536-72C9-4161-BE7F-9D5E919E4E48}">
      <dgm:prSet/>
      <dgm:spPr/>
      <dgm:t>
        <a:bodyPr/>
        <a:lstStyle/>
        <a:p>
          <a:endParaRPr lang="ru-RU"/>
        </a:p>
      </dgm:t>
    </dgm:pt>
    <dgm:pt modelId="{8D565DD5-2A44-4531-9E97-414AC970A900}" type="pres">
      <dgm:prSet presAssocID="{1E6244F7-6142-4F88-9E47-ECBA136B9809}" presName="linear" presStyleCnt="0">
        <dgm:presLayoutVars>
          <dgm:animLvl val="lvl"/>
          <dgm:resizeHandles val="exact"/>
        </dgm:presLayoutVars>
      </dgm:prSet>
      <dgm:spPr/>
    </dgm:pt>
    <dgm:pt modelId="{94ADB30A-245F-42FF-91B8-C2EAF0A87487}" type="pres">
      <dgm:prSet presAssocID="{E7466D2D-4D29-4390-B5DF-9BB791215F99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0F7C6536-72C9-4161-BE7F-9D5E919E4E48}" srcId="{1E6244F7-6142-4F88-9E47-ECBA136B9809}" destId="{E7466D2D-4D29-4390-B5DF-9BB791215F99}" srcOrd="0" destOrd="0" parTransId="{DD4EFFF0-DA34-4920-B52E-B0FF41ED570D}" sibTransId="{8A56B4D6-EF34-4AA2-8283-455377A9D904}"/>
    <dgm:cxn modelId="{7973BEA6-6535-4535-9DC8-6B76AFA3D4C4}" type="presOf" srcId="{E7466D2D-4D29-4390-B5DF-9BB791215F99}" destId="{94ADB30A-245F-42FF-91B8-C2EAF0A87487}" srcOrd="0" destOrd="0" presId="urn:microsoft.com/office/officeart/2005/8/layout/vList2"/>
    <dgm:cxn modelId="{5448E2C9-2FFA-4149-9BF6-A7AD02B70E31}" type="presOf" srcId="{1E6244F7-6142-4F88-9E47-ECBA136B9809}" destId="{8D565DD5-2A44-4531-9E97-414AC970A900}" srcOrd="0" destOrd="0" presId="urn:microsoft.com/office/officeart/2005/8/layout/vList2"/>
    <dgm:cxn modelId="{7E791C14-0674-4991-8A89-7D743926B4B5}" type="presParOf" srcId="{8D565DD5-2A44-4531-9E97-414AC970A900}" destId="{94ADB30A-245F-42FF-91B8-C2EAF0A8748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A819A1-79DF-4E30-9ADE-CAF54F01996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C66BF1C-409E-4749-B442-683FD7468898}">
      <dgm:prSet phldrT="[Текст]"/>
      <dgm:spPr/>
      <dgm:t>
        <a:bodyPr/>
        <a:lstStyle/>
        <a:p>
          <a:r>
            <a:rPr lang="ru-RU" dirty="0"/>
            <a:t>2013</a:t>
          </a:r>
        </a:p>
      </dgm:t>
    </dgm:pt>
    <dgm:pt modelId="{98E725B7-1FD4-4E09-B37F-E85C1A796B62}" type="parTrans" cxnId="{C480E8DB-D1FA-4159-90F4-8F7CD61E1329}">
      <dgm:prSet/>
      <dgm:spPr/>
      <dgm:t>
        <a:bodyPr/>
        <a:lstStyle/>
        <a:p>
          <a:endParaRPr lang="ru-RU"/>
        </a:p>
      </dgm:t>
    </dgm:pt>
    <dgm:pt modelId="{ED692099-0747-4CDE-92EA-F91BEBD00229}" type="sibTrans" cxnId="{C480E8DB-D1FA-4159-90F4-8F7CD61E1329}">
      <dgm:prSet/>
      <dgm:spPr/>
      <dgm:t>
        <a:bodyPr/>
        <a:lstStyle/>
        <a:p>
          <a:endParaRPr lang="ru-RU"/>
        </a:p>
      </dgm:t>
    </dgm:pt>
    <dgm:pt modelId="{05734A49-8152-4EF2-9DCD-B245A0CCFB6D}">
      <dgm:prSet phldrT="[Текст]" custT="1"/>
      <dgm:spPr/>
      <dgm:t>
        <a:bodyPr/>
        <a:lstStyle/>
        <a:p>
          <a:r>
            <a:rPr lang="ru-RU" sz="1800" dirty="0"/>
            <a:t>5 крупных предприятий</a:t>
          </a:r>
        </a:p>
      </dgm:t>
    </dgm:pt>
    <dgm:pt modelId="{C1911A11-A88D-4E19-A756-A32D59137D65}" type="parTrans" cxnId="{50DE3DB3-0B92-409C-9A0F-C172FD52F7DF}">
      <dgm:prSet/>
      <dgm:spPr/>
      <dgm:t>
        <a:bodyPr/>
        <a:lstStyle/>
        <a:p>
          <a:endParaRPr lang="ru-RU"/>
        </a:p>
      </dgm:t>
    </dgm:pt>
    <dgm:pt modelId="{E7E6AA13-7C6B-4BE0-AE2B-01009329E3F8}" type="sibTrans" cxnId="{50DE3DB3-0B92-409C-9A0F-C172FD52F7DF}">
      <dgm:prSet/>
      <dgm:spPr/>
      <dgm:t>
        <a:bodyPr/>
        <a:lstStyle/>
        <a:p>
          <a:endParaRPr lang="ru-RU"/>
        </a:p>
      </dgm:t>
    </dgm:pt>
    <dgm:pt modelId="{D0EB7415-69A3-4A6D-B623-D6C7C7C1B71F}">
      <dgm:prSet phldrT="[Текст]"/>
      <dgm:spPr/>
      <dgm:t>
        <a:bodyPr/>
        <a:lstStyle/>
        <a:p>
          <a:r>
            <a:rPr lang="ru-RU" dirty="0"/>
            <a:t>2014</a:t>
          </a:r>
        </a:p>
      </dgm:t>
    </dgm:pt>
    <dgm:pt modelId="{EB0242EC-4A57-402D-8194-E39E938F5F3A}" type="parTrans" cxnId="{C45EF99C-E70C-4B21-882B-00F8768B5198}">
      <dgm:prSet/>
      <dgm:spPr/>
      <dgm:t>
        <a:bodyPr/>
        <a:lstStyle/>
        <a:p>
          <a:endParaRPr lang="ru-RU"/>
        </a:p>
      </dgm:t>
    </dgm:pt>
    <dgm:pt modelId="{BC834872-F9AC-43CA-9456-CD8FD8EC0968}" type="sibTrans" cxnId="{C45EF99C-E70C-4B21-882B-00F8768B5198}">
      <dgm:prSet/>
      <dgm:spPr/>
      <dgm:t>
        <a:bodyPr/>
        <a:lstStyle/>
        <a:p>
          <a:endParaRPr lang="ru-RU"/>
        </a:p>
      </dgm:t>
    </dgm:pt>
    <dgm:pt modelId="{74B12C2E-823D-44D2-AF23-D6381666FDAB}">
      <dgm:prSet phldrT="[Текст]" custT="1"/>
      <dgm:spPr/>
      <dgm:t>
        <a:bodyPr/>
        <a:lstStyle/>
        <a:p>
          <a:r>
            <a:rPr lang="ru-RU" sz="1800" dirty="0"/>
            <a:t>40 предприятий</a:t>
          </a:r>
        </a:p>
      </dgm:t>
    </dgm:pt>
    <dgm:pt modelId="{8FF713EB-6410-4BFF-8169-B272F6D02AA8}" type="parTrans" cxnId="{8E735D61-D4F7-471D-BD7F-DA52EC4063D9}">
      <dgm:prSet/>
      <dgm:spPr/>
      <dgm:t>
        <a:bodyPr/>
        <a:lstStyle/>
        <a:p>
          <a:endParaRPr lang="ru-RU"/>
        </a:p>
      </dgm:t>
    </dgm:pt>
    <dgm:pt modelId="{ECB3B46B-0922-4C4B-A5A4-C9805C3CA9DB}" type="sibTrans" cxnId="{8E735D61-D4F7-471D-BD7F-DA52EC4063D9}">
      <dgm:prSet/>
      <dgm:spPr/>
      <dgm:t>
        <a:bodyPr/>
        <a:lstStyle/>
        <a:p>
          <a:endParaRPr lang="ru-RU"/>
        </a:p>
      </dgm:t>
    </dgm:pt>
    <dgm:pt modelId="{40861732-58F2-4148-82B6-F766D42B32D8}">
      <dgm:prSet phldrT="[Текст]" custT="1"/>
      <dgm:spPr/>
      <dgm:t>
        <a:bodyPr/>
        <a:lstStyle/>
        <a:p>
          <a:r>
            <a:rPr lang="ru-RU" sz="1800" dirty="0"/>
            <a:t>137 объектов</a:t>
          </a:r>
        </a:p>
      </dgm:t>
    </dgm:pt>
    <dgm:pt modelId="{1BDBE499-2A88-4182-AF54-2A992D68FADB}" type="parTrans" cxnId="{5918C5CF-23FB-4DB6-9A35-0E452E5655E5}">
      <dgm:prSet/>
      <dgm:spPr/>
      <dgm:t>
        <a:bodyPr/>
        <a:lstStyle/>
        <a:p>
          <a:endParaRPr lang="ru-RU"/>
        </a:p>
      </dgm:t>
    </dgm:pt>
    <dgm:pt modelId="{0DD156A6-352F-4856-80B1-7BE984C95F2D}" type="sibTrans" cxnId="{5918C5CF-23FB-4DB6-9A35-0E452E5655E5}">
      <dgm:prSet/>
      <dgm:spPr/>
      <dgm:t>
        <a:bodyPr/>
        <a:lstStyle/>
        <a:p>
          <a:endParaRPr lang="ru-RU"/>
        </a:p>
      </dgm:t>
    </dgm:pt>
    <dgm:pt modelId="{37BCD13E-168F-4780-B8FC-37CEEAAEF36C}">
      <dgm:prSet phldrT="[Текст]"/>
      <dgm:spPr/>
      <dgm:t>
        <a:bodyPr/>
        <a:lstStyle/>
        <a:p>
          <a:r>
            <a:rPr lang="ru-RU" dirty="0"/>
            <a:t>2015</a:t>
          </a:r>
        </a:p>
      </dgm:t>
    </dgm:pt>
    <dgm:pt modelId="{A77C5631-C281-4938-B692-1FC6C50174CE}" type="parTrans" cxnId="{94555BA3-55B3-4721-99FF-C69A74B30ADC}">
      <dgm:prSet/>
      <dgm:spPr/>
      <dgm:t>
        <a:bodyPr/>
        <a:lstStyle/>
        <a:p>
          <a:endParaRPr lang="ru-RU"/>
        </a:p>
      </dgm:t>
    </dgm:pt>
    <dgm:pt modelId="{4938E212-47EF-493F-B845-155B3D031538}" type="sibTrans" cxnId="{94555BA3-55B3-4721-99FF-C69A74B30ADC}">
      <dgm:prSet/>
      <dgm:spPr/>
      <dgm:t>
        <a:bodyPr/>
        <a:lstStyle/>
        <a:p>
          <a:endParaRPr lang="ru-RU"/>
        </a:p>
      </dgm:t>
    </dgm:pt>
    <dgm:pt modelId="{CF8C7466-3EF1-4BE9-B1B1-D925FF5265F2}">
      <dgm:prSet phldrT="[Текст]" custT="1"/>
      <dgm:spPr/>
      <dgm:t>
        <a:bodyPr/>
        <a:lstStyle/>
        <a:p>
          <a:r>
            <a:rPr lang="ru-RU" sz="1800" dirty="0"/>
            <a:t>40 предприятий</a:t>
          </a:r>
        </a:p>
      </dgm:t>
    </dgm:pt>
    <dgm:pt modelId="{2C7646D0-445B-439A-80DC-7C999447FE83}" type="parTrans" cxnId="{5E0C986B-FFD5-46B9-AB58-6F579C1C8BE6}">
      <dgm:prSet/>
      <dgm:spPr/>
      <dgm:t>
        <a:bodyPr/>
        <a:lstStyle/>
        <a:p>
          <a:endParaRPr lang="ru-RU"/>
        </a:p>
      </dgm:t>
    </dgm:pt>
    <dgm:pt modelId="{D0673C36-0CD1-4D04-9606-FAA94C681F86}" type="sibTrans" cxnId="{5E0C986B-FFD5-46B9-AB58-6F579C1C8BE6}">
      <dgm:prSet/>
      <dgm:spPr/>
      <dgm:t>
        <a:bodyPr/>
        <a:lstStyle/>
        <a:p>
          <a:endParaRPr lang="ru-RU"/>
        </a:p>
      </dgm:t>
    </dgm:pt>
    <dgm:pt modelId="{431405F9-A6C1-461D-ADB8-D634ED9FC262}">
      <dgm:prSet phldrT="[Текст]" custT="1"/>
      <dgm:spPr/>
      <dgm:t>
        <a:bodyPr/>
        <a:lstStyle/>
        <a:p>
          <a:r>
            <a:rPr lang="ru-RU" sz="1800" dirty="0"/>
            <a:t>50 предприятий</a:t>
          </a:r>
        </a:p>
      </dgm:t>
    </dgm:pt>
    <dgm:pt modelId="{832558B5-6BC9-49D6-936E-A8D33F80854D}" type="parTrans" cxnId="{440738A9-2818-4AB9-B748-38E72797B74C}">
      <dgm:prSet/>
      <dgm:spPr/>
      <dgm:t>
        <a:bodyPr/>
        <a:lstStyle/>
        <a:p>
          <a:endParaRPr lang="ru-RU"/>
        </a:p>
      </dgm:t>
    </dgm:pt>
    <dgm:pt modelId="{17C34E61-F05E-424A-8AD8-B09AE1735F41}" type="sibTrans" cxnId="{440738A9-2818-4AB9-B748-38E72797B74C}">
      <dgm:prSet/>
      <dgm:spPr/>
      <dgm:t>
        <a:bodyPr/>
        <a:lstStyle/>
        <a:p>
          <a:endParaRPr lang="ru-RU"/>
        </a:p>
      </dgm:t>
    </dgm:pt>
    <dgm:pt modelId="{3864D25E-8A83-4007-AAA2-0D98E83FD9BB}">
      <dgm:prSet phldrT="[Текст]"/>
      <dgm:spPr/>
      <dgm:t>
        <a:bodyPr/>
        <a:lstStyle/>
        <a:p>
          <a:r>
            <a:rPr lang="ru-RU" dirty="0"/>
            <a:t>2016</a:t>
          </a:r>
        </a:p>
      </dgm:t>
    </dgm:pt>
    <dgm:pt modelId="{35927BDA-37FD-4683-A1DC-E7280F4CEA0E}" type="parTrans" cxnId="{798A7910-066A-46EB-9A3E-6FC19EC3059E}">
      <dgm:prSet/>
      <dgm:spPr/>
      <dgm:t>
        <a:bodyPr/>
        <a:lstStyle/>
        <a:p>
          <a:endParaRPr lang="ru-RU"/>
        </a:p>
      </dgm:t>
    </dgm:pt>
    <dgm:pt modelId="{3CC58F40-DB90-4FC7-8FDA-C8783640E2D4}" type="sibTrans" cxnId="{798A7910-066A-46EB-9A3E-6FC19EC3059E}">
      <dgm:prSet/>
      <dgm:spPr/>
      <dgm:t>
        <a:bodyPr/>
        <a:lstStyle/>
        <a:p>
          <a:endParaRPr lang="ru-RU"/>
        </a:p>
      </dgm:t>
    </dgm:pt>
    <dgm:pt modelId="{77E72986-45EF-43A9-9A02-AB069F777E37}">
      <dgm:prSet phldrT="[Текст]" custT="1"/>
      <dgm:spPr/>
      <dgm:t>
        <a:bodyPr/>
        <a:lstStyle/>
        <a:p>
          <a:r>
            <a:rPr lang="ru-RU" sz="1800" dirty="0"/>
            <a:t>2010 объектов</a:t>
          </a:r>
        </a:p>
      </dgm:t>
    </dgm:pt>
    <dgm:pt modelId="{D41E9B20-E754-4091-848D-17AE4B574834}" type="parTrans" cxnId="{8BD85644-E898-4B57-AD1B-047F90C7BE5E}">
      <dgm:prSet/>
      <dgm:spPr/>
      <dgm:t>
        <a:bodyPr/>
        <a:lstStyle/>
        <a:p>
          <a:endParaRPr lang="ru-RU"/>
        </a:p>
      </dgm:t>
    </dgm:pt>
    <dgm:pt modelId="{2860155C-7FA1-4876-B610-5EC06A533591}" type="sibTrans" cxnId="{8BD85644-E898-4B57-AD1B-047F90C7BE5E}">
      <dgm:prSet/>
      <dgm:spPr/>
      <dgm:t>
        <a:bodyPr/>
        <a:lstStyle/>
        <a:p>
          <a:endParaRPr lang="ru-RU"/>
        </a:p>
      </dgm:t>
    </dgm:pt>
    <dgm:pt modelId="{13F41C06-766E-4840-A3BF-ECED0735F5C3}">
      <dgm:prSet phldrT="[Текст]" custT="1"/>
      <dgm:spPr/>
      <dgm:t>
        <a:bodyPr/>
        <a:lstStyle/>
        <a:p>
          <a:r>
            <a:rPr lang="ru-RU" sz="1800" dirty="0"/>
            <a:t>263 объекта</a:t>
          </a:r>
        </a:p>
      </dgm:t>
    </dgm:pt>
    <dgm:pt modelId="{3193C24F-C858-4C94-BB7B-F635D494FCCC}" type="parTrans" cxnId="{214DB7C0-AC81-4278-B6E4-2DE8060420E5}">
      <dgm:prSet/>
      <dgm:spPr/>
      <dgm:t>
        <a:bodyPr/>
        <a:lstStyle/>
        <a:p>
          <a:endParaRPr lang="ru-RU"/>
        </a:p>
      </dgm:t>
    </dgm:pt>
    <dgm:pt modelId="{F20E8394-596B-4675-92B5-B4ABF7AACC2D}" type="sibTrans" cxnId="{214DB7C0-AC81-4278-B6E4-2DE8060420E5}">
      <dgm:prSet/>
      <dgm:spPr/>
      <dgm:t>
        <a:bodyPr/>
        <a:lstStyle/>
        <a:p>
          <a:endParaRPr lang="ru-RU"/>
        </a:p>
      </dgm:t>
    </dgm:pt>
    <dgm:pt modelId="{310DC772-8996-4B10-B5A1-3B24C16CCBC4}" type="pres">
      <dgm:prSet presAssocID="{7FA819A1-79DF-4E30-9ADE-CAF54F019969}" presName="Name0" presStyleCnt="0">
        <dgm:presLayoutVars>
          <dgm:dir/>
          <dgm:animLvl val="lvl"/>
          <dgm:resizeHandles val="exact"/>
        </dgm:presLayoutVars>
      </dgm:prSet>
      <dgm:spPr/>
    </dgm:pt>
    <dgm:pt modelId="{FEDB76A7-2A30-49CE-A1D4-9FAEC204755C}" type="pres">
      <dgm:prSet presAssocID="{8C66BF1C-409E-4749-B442-683FD7468898}" presName="composite" presStyleCnt="0"/>
      <dgm:spPr/>
    </dgm:pt>
    <dgm:pt modelId="{20AB6D97-BB70-4605-AF98-294EAB9AC064}" type="pres">
      <dgm:prSet presAssocID="{8C66BF1C-409E-4749-B442-683FD7468898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5F744147-0EEC-4A90-99CE-CE480372EFD3}" type="pres">
      <dgm:prSet presAssocID="{8C66BF1C-409E-4749-B442-683FD7468898}" presName="desTx" presStyleLbl="alignAccFollowNode1" presStyleIdx="0" presStyleCnt="4">
        <dgm:presLayoutVars>
          <dgm:bulletEnabled val="1"/>
        </dgm:presLayoutVars>
      </dgm:prSet>
      <dgm:spPr/>
    </dgm:pt>
    <dgm:pt modelId="{7A3BF0F2-98FE-4EB0-84F0-BBF17CEF4AD0}" type="pres">
      <dgm:prSet presAssocID="{ED692099-0747-4CDE-92EA-F91BEBD00229}" presName="space" presStyleCnt="0"/>
      <dgm:spPr/>
    </dgm:pt>
    <dgm:pt modelId="{51B61179-1D7E-4154-B53C-4DC355263EDA}" type="pres">
      <dgm:prSet presAssocID="{D0EB7415-69A3-4A6D-B623-D6C7C7C1B71F}" presName="composite" presStyleCnt="0"/>
      <dgm:spPr/>
    </dgm:pt>
    <dgm:pt modelId="{E579EBD4-6BBA-4BEA-B78C-6D475251ACBF}" type="pres">
      <dgm:prSet presAssocID="{D0EB7415-69A3-4A6D-B623-D6C7C7C1B71F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13624DC6-076B-45F8-8BCF-49D2CDBB7FE3}" type="pres">
      <dgm:prSet presAssocID="{D0EB7415-69A3-4A6D-B623-D6C7C7C1B71F}" presName="desTx" presStyleLbl="alignAccFollowNode1" presStyleIdx="1" presStyleCnt="4">
        <dgm:presLayoutVars>
          <dgm:bulletEnabled val="1"/>
        </dgm:presLayoutVars>
      </dgm:prSet>
      <dgm:spPr/>
    </dgm:pt>
    <dgm:pt modelId="{90038618-9191-4514-BF2A-DAFFEA792A65}" type="pres">
      <dgm:prSet presAssocID="{BC834872-F9AC-43CA-9456-CD8FD8EC0968}" presName="space" presStyleCnt="0"/>
      <dgm:spPr/>
    </dgm:pt>
    <dgm:pt modelId="{9F4EA87F-B267-4694-99EB-E8516F0E3E72}" type="pres">
      <dgm:prSet presAssocID="{37BCD13E-168F-4780-B8FC-37CEEAAEF36C}" presName="composite" presStyleCnt="0"/>
      <dgm:spPr/>
    </dgm:pt>
    <dgm:pt modelId="{6ABADB63-F878-48FB-AF9D-B874A40FCA71}" type="pres">
      <dgm:prSet presAssocID="{37BCD13E-168F-4780-B8FC-37CEEAAEF36C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D076D1F0-D360-4080-B487-7699074E9CC5}" type="pres">
      <dgm:prSet presAssocID="{37BCD13E-168F-4780-B8FC-37CEEAAEF36C}" presName="desTx" presStyleLbl="alignAccFollowNode1" presStyleIdx="2" presStyleCnt="4">
        <dgm:presLayoutVars>
          <dgm:bulletEnabled val="1"/>
        </dgm:presLayoutVars>
      </dgm:prSet>
      <dgm:spPr/>
    </dgm:pt>
    <dgm:pt modelId="{94F9E8CE-A023-451F-BA95-CD7B4D13150A}" type="pres">
      <dgm:prSet presAssocID="{4938E212-47EF-493F-B845-155B3D031538}" presName="space" presStyleCnt="0"/>
      <dgm:spPr/>
    </dgm:pt>
    <dgm:pt modelId="{4469A1F9-1213-4456-AD2E-FE77DD36FAA8}" type="pres">
      <dgm:prSet presAssocID="{3864D25E-8A83-4007-AAA2-0D98E83FD9BB}" presName="composite" presStyleCnt="0"/>
      <dgm:spPr/>
    </dgm:pt>
    <dgm:pt modelId="{D6A627ED-FBD8-4FD1-866F-DEDE537BF060}" type="pres">
      <dgm:prSet presAssocID="{3864D25E-8A83-4007-AAA2-0D98E83FD9BB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05DF581C-964B-4F61-9A09-8B0CC99E339C}" type="pres">
      <dgm:prSet presAssocID="{3864D25E-8A83-4007-AAA2-0D98E83FD9BB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798A7910-066A-46EB-9A3E-6FC19EC3059E}" srcId="{7FA819A1-79DF-4E30-9ADE-CAF54F019969}" destId="{3864D25E-8A83-4007-AAA2-0D98E83FD9BB}" srcOrd="3" destOrd="0" parTransId="{35927BDA-37FD-4683-A1DC-E7280F4CEA0E}" sibTransId="{3CC58F40-DB90-4FC7-8FDA-C8783640E2D4}"/>
    <dgm:cxn modelId="{2F1A831F-3134-4E6F-A907-E981C3A9C9FA}" type="presOf" srcId="{74B12C2E-823D-44D2-AF23-D6381666FDAB}" destId="{13624DC6-076B-45F8-8BCF-49D2CDBB7FE3}" srcOrd="0" destOrd="0" presId="urn:microsoft.com/office/officeart/2005/8/layout/hList1"/>
    <dgm:cxn modelId="{C86FCD35-45DA-4A03-9FCA-45359C0A7C95}" type="presOf" srcId="{3864D25E-8A83-4007-AAA2-0D98E83FD9BB}" destId="{D6A627ED-FBD8-4FD1-866F-DEDE537BF060}" srcOrd="0" destOrd="0" presId="urn:microsoft.com/office/officeart/2005/8/layout/hList1"/>
    <dgm:cxn modelId="{8E735D61-D4F7-471D-BD7F-DA52EC4063D9}" srcId="{D0EB7415-69A3-4A6D-B623-D6C7C7C1B71F}" destId="{74B12C2E-823D-44D2-AF23-D6381666FDAB}" srcOrd="0" destOrd="0" parTransId="{8FF713EB-6410-4BFF-8169-B272F6D02AA8}" sibTransId="{ECB3B46B-0922-4C4B-A5A4-C9805C3CA9DB}"/>
    <dgm:cxn modelId="{8BD85644-E898-4B57-AD1B-047F90C7BE5E}" srcId="{37BCD13E-168F-4780-B8FC-37CEEAAEF36C}" destId="{77E72986-45EF-43A9-9A02-AB069F777E37}" srcOrd="1" destOrd="0" parTransId="{D41E9B20-E754-4091-848D-17AE4B574834}" sibTransId="{2860155C-7FA1-4876-B610-5EC06A533591}"/>
    <dgm:cxn modelId="{5A4A2069-1CF7-429B-8321-AADD126B0E13}" type="presOf" srcId="{13F41C06-766E-4840-A3BF-ECED0735F5C3}" destId="{05DF581C-964B-4F61-9A09-8B0CC99E339C}" srcOrd="0" destOrd="1" presId="urn:microsoft.com/office/officeart/2005/8/layout/hList1"/>
    <dgm:cxn modelId="{5E0C986B-FFD5-46B9-AB58-6F579C1C8BE6}" srcId="{37BCD13E-168F-4780-B8FC-37CEEAAEF36C}" destId="{CF8C7466-3EF1-4BE9-B1B1-D925FF5265F2}" srcOrd="0" destOrd="0" parTransId="{2C7646D0-445B-439A-80DC-7C999447FE83}" sibTransId="{D0673C36-0CD1-4D04-9606-FAA94C681F86}"/>
    <dgm:cxn modelId="{66CADB55-8AB3-43A1-BB45-B660DADC353D}" type="presOf" srcId="{40861732-58F2-4148-82B6-F766D42B32D8}" destId="{13624DC6-076B-45F8-8BCF-49D2CDBB7FE3}" srcOrd="0" destOrd="1" presId="urn:microsoft.com/office/officeart/2005/8/layout/hList1"/>
    <dgm:cxn modelId="{6C42247D-8017-4312-B8F5-93DC764B9D60}" type="presOf" srcId="{D0EB7415-69A3-4A6D-B623-D6C7C7C1B71F}" destId="{E579EBD4-6BBA-4BEA-B78C-6D475251ACBF}" srcOrd="0" destOrd="0" presId="urn:microsoft.com/office/officeart/2005/8/layout/hList1"/>
    <dgm:cxn modelId="{C45EF99C-E70C-4B21-882B-00F8768B5198}" srcId="{7FA819A1-79DF-4E30-9ADE-CAF54F019969}" destId="{D0EB7415-69A3-4A6D-B623-D6C7C7C1B71F}" srcOrd="1" destOrd="0" parTransId="{EB0242EC-4A57-402D-8194-E39E938F5F3A}" sibTransId="{BC834872-F9AC-43CA-9456-CD8FD8EC0968}"/>
    <dgm:cxn modelId="{94555BA3-55B3-4721-99FF-C69A74B30ADC}" srcId="{7FA819A1-79DF-4E30-9ADE-CAF54F019969}" destId="{37BCD13E-168F-4780-B8FC-37CEEAAEF36C}" srcOrd="2" destOrd="0" parTransId="{A77C5631-C281-4938-B692-1FC6C50174CE}" sibTransId="{4938E212-47EF-493F-B845-155B3D031538}"/>
    <dgm:cxn modelId="{440738A9-2818-4AB9-B748-38E72797B74C}" srcId="{3864D25E-8A83-4007-AAA2-0D98E83FD9BB}" destId="{431405F9-A6C1-461D-ADB8-D634ED9FC262}" srcOrd="0" destOrd="0" parTransId="{832558B5-6BC9-49D6-936E-A8D33F80854D}" sibTransId="{17C34E61-F05E-424A-8AD8-B09AE1735F41}"/>
    <dgm:cxn modelId="{064330AA-6948-4C90-92C1-FD6F7AC8453B}" type="presOf" srcId="{37BCD13E-168F-4780-B8FC-37CEEAAEF36C}" destId="{6ABADB63-F878-48FB-AF9D-B874A40FCA71}" srcOrd="0" destOrd="0" presId="urn:microsoft.com/office/officeart/2005/8/layout/hList1"/>
    <dgm:cxn modelId="{70A91EB2-E926-4182-A66E-FBF954E7143F}" type="presOf" srcId="{431405F9-A6C1-461D-ADB8-D634ED9FC262}" destId="{05DF581C-964B-4F61-9A09-8B0CC99E339C}" srcOrd="0" destOrd="0" presId="urn:microsoft.com/office/officeart/2005/8/layout/hList1"/>
    <dgm:cxn modelId="{50DE3DB3-0B92-409C-9A0F-C172FD52F7DF}" srcId="{8C66BF1C-409E-4749-B442-683FD7468898}" destId="{05734A49-8152-4EF2-9DCD-B245A0CCFB6D}" srcOrd="0" destOrd="0" parTransId="{C1911A11-A88D-4E19-A756-A32D59137D65}" sibTransId="{E7E6AA13-7C6B-4BE0-AE2B-01009329E3F8}"/>
    <dgm:cxn modelId="{32BE3CB4-A115-42B5-87F8-5E2BECEE29C3}" type="presOf" srcId="{77E72986-45EF-43A9-9A02-AB069F777E37}" destId="{D076D1F0-D360-4080-B487-7699074E9CC5}" srcOrd="0" destOrd="1" presId="urn:microsoft.com/office/officeart/2005/8/layout/hList1"/>
    <dgm:cxn modelId="{214DB7C0-AC81-4278-B6E4-2DE8060420E5}" srcId="{3864D25E-8A83-4007-AAA2-0D98E83FD9BB}" destId="{13F41C06-766E-4840-A3BF-ECED0735F5C3}" srcOrd="1" destOrd="0" parTransId="{3193C24F-C858-4C94-BB7B-F635D494FCCC}" sibTransId="{F20E8394-596B-4675-92B5-B4ABF7AACC2D}"/>
    <dgm:cxn modelId="{5918C5CF-23FB-4DB6-9A35-0E452E5655E5}" srcId="{D0EB7415-69A3-4A6D-B623-D6C7C7C1B71F}" destId="{40861732-58F2-4148-82B6-F766D42B32D8}" srcOrd="1" destOrd="0" parTransId="{1BDBE499-2A88-4182-AF54-2A992D68FADB}" sibTransId="{0DD156A6-352F-4856-80B1-7BE984C95F2D}"/>
    <dgm:cxn modelId="{A25D22D8-970F-4A0D-8306-A0FCE76AA093}" type="presOf" srcId="{7FA819A1-79DF-4E30-9ADE-CAF54F019969}" destId="{310DC772-8996-4B10-B5A1-3B24C16CCBC4}" srcOrd="0" destOrd="0" presId="urn:microsoft.com/office/officeart/2005/8/layout/hList1"/>
    <dgm:cxn modelId="{C480E8DB-D1FA-4159-90F4-8F7CD61E1329}" srcId="{7FA819A1-79DF-4E30-9ADE-CAF54F019969}" destId="{8C66BF1C-409E-4749-B442-683FD7468898}" srcOrd="0" destOrd="0" parTransId="{98E725B7-1FD4-4E09-B37F-E85C1A796B62}" sibTransId="{ED692099-0747-4CDE-92EA-F91BEBD00229}"/>
    <dgm:cxn modelId="{F7F091DF-E483-4575-80C6-E77B282E1735}" type="presOf" srcId="{CF8C7466-3EF1-4BE9-B1B1-D925FF5265F2}" destId="{D076D1F0-D360-4080-B487-7699074E9CC5}" srcOrd="0" destOrd="0" presId="urn:microsoft.com/office/officeart/2005/8/layout/hList1"/>
    <dgm:cxn modelId="{6F6CBDEF-48CC-49DC-9DA9-743C1AA7BEA0}" type="presOf" srcId="{05734A49-8152-4EF2-9DCD-B245A0CCFB6D}" destId="{5F744147-0EEC-4A90-99CE-CE480372EFD3}" srcOrd="0" destOrd="0" presId="urn:microsoft.com/office/officeart/2005/8/layout/hList1"/>
    <dgm:cxn modelId="{974431F1-2128-437E-9F57-AFEF089402C8}" type="presOf" srcId="{8C66BF1C-409E-4749-B442-683FD7468898}" destId="{20AB6D97-BB70-4605-AF98-294EAB9AC064}" srcOrd="0" destOrd="0" presId="urn:microsoft.com/office/officeart/2005/8/layout/hList1"/>
    <dgm:cxn modelId="{34EA5F92-9EC7-4F72-8755-92117FAD4826}" type="presParOf" srcId="{310DC772-8996-4B10-B5A1-3B24C16CCBC4}" destId="{FEDB76A7-2A30-49CE-A1D4-9FAEC204755C}" srcOrd="0" destOrd="0" presId="urn:microsoft.com/office/officeart/2005/8/layout/hList1"/>
    <dgm:cxn modelId="{B6525AA4-DB17-4417-A779-0E008DC755CC}" type="presParOf" srcId="{FEDB76A7-2A30-49CE-A1D4-9FAEC204755C}" destId="{20AB6D97-BB70-4605-AF98-294EAB9AC064}" srcOrd="0" destOrd="0" presId="urn:microsoft.com/office/officeart/2005/8/layout/hList1"/>
    <dgm:cxn modelId="{13ED151C-EAFB-4F2C-B80E-6C3A7FC501BD}" type="presParOf" srcId="{FEDB76A7-2A30-49CE-A1D4-9FAEC204755C}" destId="{5F744147-0EEC-4A90-99CE-CE480372EFD3}" srcOrd="1" destOrd="0" presId="urn:microsoft.com/office/officeart/2005/8/layout/hList1"/>
    <dgm:cxn modelId="{91AE83A1-14AC-4FBE-8288-C949713F21BB}" type="presParOf" srcId="{310DC772-8996-4B10-B5A1-3B24C16CCBC4}" destId="{7A3BF0F2-98FE-4EB0-84F0-BBF17CEF4AD0}" srcOrd="1" destOrd="0" presId="urn:microsoft.com/office/officeart/2005/8/layout/hList1"/>
    <dgm:cxn modelId="{4B1F1A85-E8F3-4D1D-8AFC-0B6A28EB6D98}" type="presParOf" srcId="{310DC772-8996-4B10-B5A1-3B24C16CCBC4}" destId="{51B61179-1D7E-4154-B53C-4DC355263EDA}" srcOrd="2" destOrd="0" presId="urn:microsoft.com/office/officeart/2005/8/layout/hList1"/>
    <dgm:cxn modelId="{4E9C1D7A-FE08-4956-A188-36CDEF2EC653}" type="presParOf" srcId="{51B61179-1D7E-4154-B53C-4DC355263EDA}" destId="{E579EBD4-6BBA-4BEA-B78C-6D475251ACBF}" srcOrd="0" destOrd="0" presId="urn:microsoft.com/office/officeart/2005/8/layout/hList1"/>
    <dgm:cxn modelId="{A386D6DF-04C1-4048-BF01-D0843C778DE5}" type="presParOf" srcId="{51B61179-1D7E-4154-B53C-4DC355263EDA}" destId="{13624DC6-076B-45F8-8BCF-49D2CDBB7FE3}" srcOrd="1" destOrd="0" presId="urn:microsoft.com/office/officeart/2005/8/layout/hList1"/>
    <dgm:cxn modelId="{7510B77E-C62D-4BD2-BBAF-F4CDD217D05F}" type="presParOf" srcId="{310DC772-8996-4B10-B5A1-3B24C16CCBC4}" destId="{90038618-9191-4514-BF2A-DAFFEA792A65}" srcOrd="3" destOrd="0" presId="urn:microsoft.com/office/officeart/2005/8/layout/hList1"/>
    <dgm:cxn modelId="{CFE88266-9DF4-4B09-9CE2-19917766E0ED}" type="presParOf" srcId="{310DC772-8996-4B10-B5A1-3B24C16CCBC4}" destId="{9F4EA87F-B267-4694-99EB-E8516F0E3E72}" srcOrd="4" destOrd="0" presId="urn:microsoft.com/office/officeart/2005/8/layout/hList1"/>
    <dgm:cxn modelId="{52579647-835E-4E2A-A977-FD4A21BF09FE}" type="presParOf" srcId="{9F4EA87F-B267-4694-99EB-E8516F0E3E72}" destId="{6ABADB63-F878-48FB-AF9D-B874A40FCA71}" srcOrd="0" destOrd="0" presId="urn:microsoft.com/office/officeart/2005/8/layout/hList1"/>
    <dgm:cxn modelId="{D0AB03A1-AC52-4568-B6C2-2E06F696B7EF}" type="presParOf" srcId="{9F4EA87F-B267-4694-99EB-E8516F0E3E72}" destId="{D076D1F0-D360-4080-B487-7699074E9CC5}" srcOrd="1" destOrd="0" presId="urn:microsoft.com/office/officeart/2005/8/layout/hList1"/>
    <dgm:cxn modelId="{F5733EBA-6906-4E1D-A154-D523476CCD68}" type="presParOf" srcId="{310DC772-8996-4B10-B5A1-3B24C16CCBC4}" destId="{94F9E8CE-A023-451F-BA95-CD7B4D13150A}" srcOrd="5" destOrd="0" presId="urn:microsoft.com/office/officeart/2005/8/layout/hList1"/>
    <dgm:cxn modelId="{AD7576A0-330D-40CA-9A8A-3488AB8BC999}" type="presParOf" srcId="{310DC772-8996-4B10-B5A1-3B24C16CCBC4}" destId="{4469A1F9-1213-4456-AD2E-FE77DD36FAA8}" srcOrd="6" destOrd="0" presId="urn:microsoft.com/office/officeart/2005/8/layout/hList1"/>
    <dgm:cxn modelId="{090B53EF-CBBC-4B4A-AEEF-6F04B6D84773}" type="presParOf" srcId="{4469A1F9-1213-4456-AD2E-FE77DD36FAA8}" destId="{D6A627ED-FBD8-4FD1-866F-DEDE537BF060}" srcOrd="0" destOrd="0" presId="urn:microsoft.com/office/officeart/2005/8/layout/hList1"/>
    <dgm:cxn modelId="{5C29FA7D-B51E-47AF-A703-7831CBEBDD0E}" type="presParOf" srcId="{4469A1F9-1213-4456-AD2E-FE77DD36FAA8}" destId="{05DF581C-964B-4F61-9A09-8B0CC99E339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713D94-9253-40BE-843D-F6F995C259C2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31D5D6-5C8D-4AA4-A562-54CA42B750E0}">
      <dgm:prSet phldrT="[Текст]" custT="1"/>
      <dgm:spPr/>
      <dgm:t>
        <a:bodyPr/>
        <a:lstStyle/>
        <a:p>
          <a:r>
            <a:rPr lang="ru-RU" sz="3200" dirty="0"/>
            <a:t>2017 год</a:t>
          </a:r>
        </a:p>
      </dgm:t>
    </dgm:pt>
    <dgm:pt modelId="{CF589F52-4ACA-4E52-A3F1-F34B882A62E2}" type="parTrans" cxnId="{8F25D94F-B676-419A-A023-49794D3B8DCC}">
      <dgm:prSet/>
      <dgm:spPr/>
      <dgm:t>
        <a:bodyPr/>
        <a:lstStyle/>
        <a:p>
          <a:endParaRPr lang="ru-RU" sz="1200"/>
        </a:p>
      </dgm:t>
    </dgm:pt>
    <dgm:pt modelId="{B69BE0C5-6280-4517-BDE9-B349BDA01E03}" type="sibTrans" cxnId="{8F25D94F-B676-419A-A023-49794D3B8DCC}">
      <dgm:prSet custT="1"/>
      <dgm:spPr/>
      <dgm:t>
        <a:bodyPr/>
        <a:lstStyle/>
        <a:p>
          <a:endParaRPr lang="ru-RU" sz="2000"/>
        </a:p>
      </dgm:t>
    </dgm:pt>
    <dgm:pt modelId="{927F00A3-09F4-46B7-BB93-24C3B7EEB8D2}">
      <dgm:prSet phldrT="[Текст]" custT="1"/>
      <dgm:spPr/>
      <dgm:t>
        <a:bodyPr/>
        <a:lstStyle/>
        <a:p>
          <a:r>
            <a:rPr lang="ru-RU" sz="3200" dirty="0"/>
            <a:t>778 отчетов</a:t>
          </a:r>
        </a:p>
      </dgm:t>
    </dgm:pt>
    <dgm:pt modelId="{96780C73-7AA5-4437-A141-40E9C4630980}" type="parTrans" cxnId="{FAD84855-5654-4841-BE23-CB3E6B086F5B}">
      <dgm:prSet/>
      <dgm:spPr/>
      <dgm:t>
        <a:bodyPr/>
        <a:lstStyle/>
        <a:p>
          <a:endParaRPr lang="ru-RU" sz="1200"/>
        </a:p>
      </dgm:t>
    </dgm:pt>
    <dgm:pt modelId="{2F7D365B-1022-43A8-B873-5399447B7965}" type="sibTrans" cxnId="{FAD84855-5654-4841-BE23-CB3E6B086F5B}">
      <dgm:prSet/>
      <dgm:spPr/>
      <dgm:t>
        <a:bodyPr/>
        <a:lstStyle/>
        <a:p>
          <a:endParaRPr lang="ru-RU" sz="1200"/>
        </a:p>
      </dgm:t>
    </dgm:pt>
    <dgm:pt modelId="{0EE84872-6CBF-4651-9C59-2EA1A64C4EF5}">
      <dgm:prSet phldrT="[Текст]" custT="1"/>
      <dgm:spPr/>
      <dgm:t>
        <a:bodyPr/>
        <a:lstStyle/>
        <a:p>
          <a:r>
            <a:rPr lang="ru-RU" sz="3200" dirty="0"/>
            <a:t>2018 год</a:t>
          </a:r>
        </a:p>
      </dgm:t>
    </dgm:pt>
    <dgm:pt modelId="{76AD952C-E918-48C7-8B99-5570405A47FA}" type="parTrans" cxnId="{983C6F83-E0AF-4524-A244-2F5D25721C84}">
      <dgm:prSet/>
      <dgm:spPr/>
      <dgm:t>
        <a:bodyPr/>
        <a:lstStyle/>
        <a:p>
          <a:endParaRPr lang="ru-RU" sz="1200"/>
        </a:p>
      </dgm:t>
    </dgm:pt>
    <dgm:pt modelId="{3016CF7D-C46E-4416-8747-F2A696982580}" type="sibTrans" cxnId="{983C6F83-E0AF-4524-A244-2F5D25721C84}">
      <dgm:prSet/>
      <dgm:spPr/>
      <dgm:t>
        <a:bodyPr/>
        <a:lstStyle/>
        <a:p>
          <a:endParaRPr lang="ru-RU" sz="1200"/>
        </a:p>
      </dgm:t>
    </dgm:pt>
    <dgm:pt modelId="{9DECFD55-6ACC-4918-9B06-0EDF318CE509}">
      <dgm:prSet phldrT="[Текст]" custT="1"/>
      <dgm:spPr/>
      <dgm:t>
        <a:bodyPr/>
        <a:lstStyle/>
        <a:p>
          <a:r>
            <a:rPr lang="ru-RU" sz="3200" dirty="0"/>
            <a:t>926 отчетов</a:t>
          </a:r>
        </a:p>
      </dgm:t>
    </dgm:pt>
    <dgm:pt modelId="{175EAA2A-69AB-4CAB-81C8-A26CD881FAAE}" type="parTrans" cxnId="{6BB20053-D12F-4CC7-91F8-7BE53BE956F6}">
      <dgm:prSet/>
      <dgm:spPr/>
      <dgm:t>
        <a:bodyPr/>
        <a:lstStyle/>
        <a:p>
          <a:endParaRPr lang="ru-RU" sz="1200"/>
        </a:p>
      </dgm:t>
    </dgm:pt>
    <dgm:pt modelId="{DEFEF265-032C-4C17-9F01-AE6AFFB1F666}" type="sibTrans" cxnId="{6BB20053-D12F-4CC7-91F8-7BE53BE956F6}">
      <dgm:prSet/>
      <dgm:spPr/>
      <dgm:t>
        <a:bodyPr/>
        <a:lstStyle/>
        <a:p>
          <a:endParaRPr lang="ru-RU" sz="1200"/>
        </a:p>
      </dgm:t>
    </dgm:pt>
    <dgm:pt modelId="{9BA9254D-2C50-4752-9332-F6CF50E55214}" type="pres">
      <dgm:prSet presAssocID="{01713D94-9253-40BE-843D-F6F995C259C2}" presName="linearFlow" presStyleCnt="0">
        <dgm:presLayoutVars>
          <dgm:dir/>
          <dgm:animLvl val="lvl"/>
          <dgm:resizeHandles val="exact"/>
        </dgm:presLayoutVars>
      </dgm:prSet>
      <dgm:spPr/>
    </dgm:pt>
    <dgm:pt modelId="{C37D3068-5B49-4E73-910F-7CC6F5411C4A}" type="pres">
      <dgm:prSet presAssocID="{AB31D5D6-5C8D-4AA4-A562-54CA42B750E0}" presName="composite" presStyleCnt="0"/>
      <dgm:spPr/>
    </dgm:pt>
    <dgm:pt modelId="{A9D13920-48F9-47A8-B2F1-CD3053A6CFA6}" type="pres">
      <dgm:prSet presAssocID="{AB31D5D6-5C8D-4AA4-A562-54CA42B750E0}" presName="parTx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94B0C1AD-4B3B-401E-83DD-14BBBEA16217}" type="pres">
      <dgm:prSet presAssocID="{AB31D5D6-5C8D-4AA4-A562-54CA42B750E0}" presName="parSh" presStyleLbl="node1" presStyleIdx="0" presStyleCnt="2" custScaleY="55627"/>
      <dgm:spPr/>
    </dgm:pt>
    <dgm:pt modelId="{8BE91E94-6C4B-413A-8BB1-4FF2E448BA73}" type="pres">
      <dgm:prSet presAssocID="{AB31D5D6-5C8D-4AA4-A562-54CA42B750E0}" presName="desTx" presStyleLbl="fgAcc1" presStyleIdx="0" presStyleCnt="2" custScaleY="46756" custLinFactNeighborY="-13071">
        <dgm:presLayoutVars>
          <dgm:bulletEnabled val="1"/>
        </dgm:presLayoutVars>
      </dgm:prSet>
      <dgm:spPr/>
    </dgm:pt>
    <dgm:pt modelId="{3B431454-4563-46C3-AFDD-E8F6E9D56421}" type="pres">
      <dgm:prSet presAssocID="{B69BE0C5-6280-4517-BDE9-B349BDA01E03}" presName="sibTrans" presStyleLbl="sibTrans2D1" presStyleIdx="0" presStyleCnt="1"/>
      <dgm:spPr/>
    </dgm:pt>
    <dgm:pt modelId="{D0ADD1F1-2AAA-4D8D-B043-3152EC2C2388}" type="pres">
      <dgm:prSet presAssocID="{B69BE0C5-6280-4517-BDE9-B349BDA01E03}" presName="connTx" presStyleLbl="sibTrans2D1" presStyleIdx="0" presStyleCnt="1"/>
      <dgm:spPr/>
    </dgm:pt>
    <dgm:pt modelId="{2C7483BC-A357-41EF-BD8A-7F1A355B9986}" type="pres">
      <dgm:prSet presAssocID="{0EE84872-6CBF-4651-9C59-2EA1A64C4EF5}" presName="composite" presStyleCnt="0"/>
      <dgm:spPr/>
    </dgm:pt>
    <dgm:pt modelId="{311E44C9-58E2-4045-8AD0-6E55C5E590BC}" type="pres">
      <dgm:prSet presAssocID="{0EE84872-6CBF-4651-9C59-2EA1A64C4EF5}" presName="parTx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A34578BD-62FD-419A-9C29-8B5FF581BFC0}" type="pres">
      <dgm:prSet presAssocID="{0EE84872-6CBF-4651-9C59-2EA1A64C4EF5}" presName="parSh" presStyleLbl="node1" presStyleIdx="1" presStyleCnt="2" custScaleY="55627"/>
      <dgm:spPr/>
    </dgm:pt>
    <dgm:pt modelId="{5FAF0D77-07ED-440B-804A-8E5CE8B915C7}" type="pres">
      <dgm:prSet presAssocID="{0EE84872-6CBF-4651-9C59-2EA1A64C4EF5}" presName="desTx" presStyleLbl="fgAcc1" presStyleIdx="1" presStyleCnt="2" custScaleY="46756" custLinFactNeighborY="-13071">
        <dgm:presLayoutVars>
          <dgm:bulletEnabled val="1"/>
        </dgm:presLayoutVars>
      </dgm:prSet>
      <dgm:spPr/>
    </dgm:pt>
  </dgm:ptLst>
  <dgm:cxnLst>
    <dgm:cxn modelId="{0D3DD608-1A44-423B-BABB-0A1292A5B493}" type="presOf" srcId="{AB31D5D6-5C8D-4AA4-A562-54CA42B750E0}" destId="{A9D13920-48F9-47A8-B2F1-CD3053A6CFA6}" srcOrd="0" destOrd="0" presId="urn:microsoft.com/office/officeart/2005/8/layout/process3"/>
    <dgm:cxn modelId="{EC6B3613-18A6-44E5-AD6F-63E941ED2D5E}" type="presOf" srcId="{AB31D5D6-5C8D-4AA4-A562-54CA42B750E0}" destId="{94B0C1AD-4B3B-401E-83DD-14BBBEA16217}" srcOrd="1" destOrd="0" presId="urn:microsoft.com/office/officeart/2005/8/layout/process3"/>
    <dgm:cxn modelId="{8B6BCA3F-841B-4253-872A-2869A2457582}" type="presOf" srcId="{B69BE0C5-6280-4517-BDE9-B349BDA01E03}" destId="{3B431454-4563-46C3-AFDD-E8F6E9D56421}" srcOrd="0" destOrd="0" presId="urn:microsoft.com/office/officeart/2005/8/layout/process3"/>
    <dgm:cxn modelId="{8F25D94F-B676-419A-A023-49794D3B8DCC}" srcId="{01713D94-9253-40BE-843D-F6F995C259C2}" destId="{AB31D5D6-5C8D-4AA4-A562-54CA42B750E0}" srcOrd="0" destOrd="0" parTransId="{CF589F52-4ACA-4E52-A3F1-F34B882A62E2}" sibTransId="{B69BE0C5-6280-4517-BDE9-B349BDA01E03}"/>
    <dgm:cxn modelId="{6BB20053-D12F-4CC7-91F8-7BE53BE956F6}" srcId="{0EE84872-6CBF-4651-9C59-2EA1A64C4EF5}" destId="{9DECFD55-6ACC-4918-9B06-0EDF318CE509}" srcOrd="0" destOrd="0" parTransId="{175EAA2A-69AB-4CAB-81C8-A26CD881FAAE}" sibTransId="{DEFEF265-032C-4C17-9F01-AE6AFFB1F666}"/>
    <dgm:cxn modelId="{FAD84855-5654-4841-BE23-CB3E6B086F5B}" srcId="{AB31D5D6-5C8D-4AA4-A562-54CA42B750E0}" destId="{927F00A3-09F4-46B7-BB93-24C3B7EEB8D2}" srcOrd="0" destOrd="0" parTransId="{96780C73-7AA5-4437-A141-40E9C4630980}" sibTransId="{2F7D365B-1022-43A8-B873-5399447B7965}"/>
    <dgm:cxn modelId="{D6313783-3930-491A-A6B5-27614B2A01C3}" type="presOf" srcId="{0EE84872-6CBF-4651-9C59-2EA1A64C4EF5}" destId="{311E44C9-58E2-4045-8AD0-6E55C5E590BC}" srcOrd="0" destOrd="0" presId="urn:microsoft.com/office/officeart/2005/8/layout/process3"/>
    <dgm:cxn modelId="{983C6F83-E0AF-4524-A244-2F5D25721C84}" srcId="{01713D94-9253-40BE-843D-F6F995C259C2}" destId="{0EE84872-6CBF-4651-9C59-2EA1A64C4EF5}" srcOrd="1" destOrd="0" parTransId="{76AD952C-E918-48C7-8B99-5570405A47FA}" sibTransId="{3016CF7D-C46E-4416-8747-F2A696982580}"/>
    <dgm:cxn modelId="{3837FA88-B75B-43D4-8C82-96E05AC13745}" type="presOf" srcId="{0EE84872-6CBF-4651-9C59-2EA1A64C4EF5}" destId="{A34578BD-62FD-419A-9C29-8B5FF581BFC0}" srcOrd="1" destOrd="0" presId="urn:microsoft.com/office/officeart/2005/8/layout/process3"/>
    <dgm:cxn modelId="{CDDB20B3-1E0A-4708-839E-5419C301A346}" type="presOf" srcId="{9DECFD55-6ACC-4918-9B06-0EDF318CE509}" destId="{5FAF0D77-07ED-440B-804A-8E5CE8B915C7}" srcOrd="0" destOrd="0" presId="urn:microsoft.com/office/officeart/2005/8/layout/process3"/>
    <dgm:cxn modelId="{A2E578BA-E74E-4F6B-9BCE-329C34D61F43}" type="presOf" srcId="{01713D94-9253-40BE-843D-F6F995C259C2}" destId="{9BA9254D-2C50-4752-9332-F6CF50E55214}" srcOrd="0" destOrd="0" presId="urn:microsoft.com/office/officeart/2005/8/layout/process3"/>
    <dgm:cxn modelId="{3D3FC7D8-00AD-41F0-9A8F-A4B7A86E3181}" type="presOf" srcId="{927F00A3-09F4-46B7-BB93-24C3B7EEB8D2}" destId="{8BE91E94-6C4B-413A-8BB1-4FF2E448BA73}" srcOrd="0" destOrd="0" presId="urn:microsoft.com/office/officeart/2005/8/layout/process3"/>
    <dgm:cxn modelId="{154A0AEB-6411-4DBF-B941-6850E031E9B3}" type="presOf" srcId="{B69BE0C5-6280-4517-BDE9-B349BDA01E03}" destId="{D0ADD1F1-2AAA-4D8D-B043-3152EC2C2388}" srcOrd="1" destOrd="0" presId="urn:microsoft.com/office/officeart/2005/8/layout/process3"/>
    <dgm:cxn modelId="{C3481BB7-AE00-4969-B2C7-39C64F627E60}" type="presParOf" srcId="{9BA9254D-2C50-4752-9332-F6CF50E55214}" destId="{C37D3068-5B49-4E73-910F-7CC6F5411C4A}" srcOrd="0" destOrd="0" presId="urn:microsoft.com/office/officeart/2005/8/layout/process3"/>
    <dgm:cxn modelId="{962DF6AD-32AF-4A0C-92A2-F8D96CCD0AFA}" type="presParOf" srcId="{C37D3068-5B49-4E73-910F-7CC6F5411C4A}" destId="{A9D13920-48F9-47A8-B2F1-CD3053A6CFA6}" srcOrd="0" destOrd="0" presId="urn:microsoft.com/office/officeart/2005/8/layout/process3"/>
    <dgm:cxn modelId="{5F757DBC-5C17-4A10-9C4E-4DC1CDFB739C}" type="presParOf" srcId="{C37D3068-5B49-4E73-910F-7CC6F5411C4A}" destId="{94B0C1AD-4B3B-401E-83DD-14BBBEA16217}" srcOrd="1" destOrd="0" presId="urn:microsoft.com/office/officeart/2005/8/layout/process3"/>
    <dgm:cxn modelId="{8AE0A0D3-DBA6-44A7-B19C-4D8BEAE7BE3E}" type="presParOf" srcId="{C37D3068-5B49-4E73-910F-7CC6F5411C4A}" destId="{8BE91E94-6C4B-413A-8BB1-4FF2E448BA73}" srcOrd="2" destOrd="0" presId="urn:microsoft.com/office/officeart/2005/8/layout/process3"/>
    <dgm:cxn modelId="{E9C05E9A-D4D0-4284-B022-086B5F65EE4C}" type="presParOf" srcId="{9BA9254D-2C50-4752-9332-F6CF50E55214}" destId="{3B431454-4563-46C3-AFDD-E8F6E9D56421}" srcOrd="1" destOrd="0" presId="urn:microsoft.com/office/officeart/2005/8/layout/process3"/>
    <dgm:cxn modelId="{E75850B7-DEAB-4190-8D54-4FB8395FAFCD}" type="presParOf" srcId="{3B431454-4563-46C3-AFDD-E8F6E9D56421}" destId="{D0ADD1F1-2AAA-4D8D-B043-3152EC2C2388}" srcOrd="0" destOrd="0" presId="urn:microsoft.com/office/officeart/2005/8/layout/process3"/>
    <dgm:cxn modelId="{D2484635-2E4C-4D3B-82C1-1A3C19EDCD55}" type="presParOf" srcId="{9BA9254D-2C50-4752-9332-F6CF50E55214}" destId="{2C7483BC-A357-41EF-BD8A-7F1A355B9986}" srcOrd="2" destOrd="0" presId="urn:microsoft.com/office/officeart/2005/8/layout/process3"/>
    <dgm:cxn modelId="{A310B84B-75F0-4511-911B-9C99EA1A0BA3}" type="presParOf" srcId="{2C7483BC-A357-41EF-BD8A-7F1A355B9986}" destId="{311E44C9-58E2-4045-8AD0-6E55C5E590BC}" srcOrd="0" destOrd="0" presId="urn:microsoft.com/office/officeart/2005/8/layout/process3"/>
    <dgm:cxn modelId="{81280B82-9B3E-4D7F-81D7-A60B5EE4E20B}" type="presParOf" srcId="{2C7483BC-A357-41EF-BD8A-7F1A355B9986}" destId="{A34578BD-62FD-419A-9C29-8B5FF581BFC0}" srcOrd="1" destOrd="0" presId="urn:microsoft.com/office/officeart/2005/8/layout/process3"/>
    <dgm:cxn modelId="{28FAB46B-1195-48DA-BD8B-3473D95DD3A9}" type="presParOf" srcId="{2C7483BC-A357-41EF-BD8A-7F1A355B9986}" destId="{5FAF0D77-07ED-440B-804A-8E5CE8B915C7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18ADD1-793E-47C8-9AD1-27F7399B4717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9C3D37B-D97F-434C-8FC3-D7A952CA3246}">
      <dgm:prSet custT="1"/>
      <dgm:spPr/>
      <dgm:t>
        <a:bodyPr/>
        <a:lstStyle/>
        <a:p>
          <a:pPr rtl="0"/>
          <a:r>
            <a:rPr lang="ru-RU" sz="1800" dirty="0"/>
            <a:t>устанавливает </a:t>
          </a:r>
          <a:r>
            <a:rPr lang="ru-RU" sz="1800" u="sng" dirty="0"/>
            <a:t>пороговые значения </a:t>
          </a:r>
          <a:r>
            <a:rPr lang="ru-RU" sz="1800" dirty="0"/>
            <a:t>для объектов, подпадающих под отчетность и эмиссий, по которым отчитываются</a:t>
          </a:r>
        </a:p>
      </dgm:t>
    </dgm:pt>
    <dgm:pt modelId="{14930BD6-A184-40E3-B79B-53459741F18F}" type="parTrans" cxnId="{D3592C55-AD5F-482B-AEAB-E7C7CC5CFF95}">
      <dgm:prSet/>
      <dgm:spPr/>
      <dgm:t>
        <a:bodyPr/>
        <a:lstStyle/>
        <a:p>
          <a:endParaRPr lang="ru-RU" sz="2000"/>
        </a:p>
      </dgm:t>
    </dgm:pt>
    <dgm:pt modelId="{C90AC22B-268F-49C6-99C5-A2ADE20777EA}" type="sibTrans" cxnId="{D3592C55-AD5F-482B-AEAB-E7C7CC5CFF95}">
      <dgm:prSet/>
      <dgm:spPr/>
      <dgm:t>
        <a:bodyPr/>
        <a:lstStyle/>
        <a:p>
          <a:endParaRPr lang="ru-RU" sz="2000"/>
        </a:p>
      </dgm:t>
    </dgm:pt>
    <dgm:pt modelId="{BAF9CAD8-E64C-410C-9AE8-A171493A7519}">
      <dgm:prSet custT="1"/>
      <dgm:spPr/>
      <dgm:t>
        <a:bodyPr/>
        <a:lstStyle/>
        <a:p>
          <a:pPr rtl="0"/>
          <a:r>
            <a:rPr lang="ru-RU" sz="1800" dirty="0"/>
            <a:t>предусматривает </a:t>
          </a:r>
          <a:r>
            <a:rPr lang="ru-RU" sz="1800" u="sng" dirty="0"/>
            <a:t>интеграцию</a:t>
          </a:r>
          <a:r>
            <a:rPr lang="ru-RU" sz="1800" dirty="0"/>
            <a:t> с существующими источниками информации в целях уменьшения дублирования</a:t>
          </a:r>
        </a:p>
      </dgm:t>
    </dgm:pt>
    <dgm:pt modelId="{5BBC325C-44B4-473B-941A-AEBA1B36D1E2}" type="parTrans" cxnId="{A077B717-B9DE-4846-B527-CF68E8B19E07}">
      <dgm:prSet/>
      <dgm:spPr/>
      <dgm:t>
        <a:bodyPr/>
        <a:lstStyle/>
        <a:p>
          <a:endParaRPr lang="ru-RU" sz="2000"/>
        </a:p>
      </dgm:t>
    </dgm:pt>
    <dgm:pt modelId="{5CD70D02-BE2C-4FD4-B3C4-8849EB554AEE}" type="sibTrans" cxnId="{A077B717-B9DE-4846-B527-CF68E8B19E07}">
      <dgm:prSet/>
      <dgm:spPr/>
      <dgm:t>
        <a:bodyPr/>
        <a:lstStyle/>
        <a:p>
          <a:endParaRPr lang="ru-RU" sz="2000"/>
        </a:p>
      </dgm:t>
    </dgm:pt>
    <dgm:pt modelId="{5E3C15B1-80FB-462B-9933-E389F60702CE}">
      <dgm:prSet custT="1"/>
      <dgm:spPr/>
      <dgm:t>
        <a:bodyPr/>
        <a:lstStyle/>
        <a:p>
          <a:pPr rtl="0"/>
          <a:r>
            <a:rPr lang="ru-RU" sz="1800" dirty="0"/>
            <a:t>представляет собой структурированную и </a:t>
          </a:r>
          <a:r>
            <a:rPr lang="ru-RU" sz="1800" u="sng" dirty="0"/>
            <a:t>компьютеризованную</a:t>
          </a:r>
          <a:r>
            <a:rPr lang="ru-RU" sz="1800" dirty="0"/>
            <a:t> базу данных или ряд связанных баз данных, ведущихся компетентным органом</a:t>
          </a:r>
        </a:p>
      </dgm:t>
    </dgm:pt>
    <dgm:pt modelId="{717B7DEB-AC8C-4FEF-A1CA-869F9AB575ED}" type="parTrans" cxnId="{B2783BCB-4A4C-4AEB-A851-8EC4009303A5}">
      <dgm:prSet/>
      <dgm:spPr/>
      <dgm:t>
        <a:bodyPr/>
        <a:lstStyle/>
        <a:p>
          <a:endParaRPr lang="ru-RU" sz="2000"/>
        </a:p>
      </dgm:t>
    </dgm:pt>
    <dgm:pt modelId="{A40AC207-9462-432E-A423-0D6F112667A0}" type="sibTrans" cxnId="{B2783BCB-4A4C-4AEB-A851-8EC4009303A5}">
      <dgm:prSet/>
      <dgm:spPr/>
      <dgm:t>
        <a:bodyPr/>
        <a:lstStyle/>
        <a:p>
          <a:endParaRPr lang="ru-RU" sz="2000"/>
        </a:p>
      </dgm:t>
    </dgm:pt>
    <dgm:pt modelId="{A45F3DFC-D6CC-4730-A03E-F50EDA80017A}">
      <dgm:prSet custT="1"/>
      <dgm:spPr/>
      <dgm:t>
        <a:bodyPr/>
        <a:lstStyle/>
        <a:p>
          <a:pPr rtl="0"/>
          <a:r>
            <a:rPr lang="ru-RU" sz="1800" dirty="0"/>
            <a:t>предусматривает возможность поиск выбросов и переносов и их </a:t>
          </a:r>
          <a:r>
            <a:rPr lang="ru-RU" sz="1800" u="sng" dirty="0"/>
            <a:t>идентификацию</a:t>
          </a:r>
          <a:r>
            <a:rPr lang="ru-RU" sz="1800" dirty="0"/>
            <a:t> по разным параметрам, в </a:t>
          </a:r>
          <a:r>
            <a:rPr lang="ru-RU" sz="1800" dirty="0" err="1"/>
            <a:t>т.ч</a:t>
          </a:r>
          <a:r>
            <a:rPr lang="ru-RU" sz="1800" dirty="0"/>
            <a:t>. виду деятельности, загрязнителю, месторасположению и др.</a:t>
          </a:r>
        </a:p>
      </dgm:t>
    </dgm:pt>
    <dgm:pt modelId="{0361992D-5072-4DCF-A057-983977A615C7}" type="parTrans" cxnId="{39C8823C-E26E-4B2F-931A-3473FF364BFC}">
      <dgm:prSet/>
      <dgm:spPr/>
      <dgm:t>
        <a:bodyPr/>
        <a:lstStyle/>
        <a:p>
          <a:endParaRPr lang="ru-RU" sz="2000"/>
        </a:p>
      </dgm:t>
    </dgm:pt>
    <dgm:pt modelId="{420CE51D-AEC0-42B0-91A9-B7731AEF8717}" type="sibTrans" cxnId="{39C8823C-E26E-4B2F-931A-3473FF364BFC}">
      <dgm:prSet/>
      <dgm:spPr/>
      <dgm:t>
        <a:bodyPr/>
        <a:lstStyle/>
        <a:p>
          <a:endParaRPr lang="ru-RU" sz="2000"/>
        </a:p>
      </dgm:t>
    </dgm:pt>
    <dgm:pt modelId="{4694E0EA-DF8F-4402-8F69-0AA3E2843FF6}">
      <dgm:prSet custT="1"/>
      <dgm:spPr/>
      <dgm:t>
        <a:bodyPr/>
        <a:lstStyle/>
        <a:p>
          <a:pPr rtl="0"/>
          <a:r>
            <a:rPr lang="ru-RU" sz="1800" dirty="0"/>
            <a:t>Определяет необходимость </a:t>
          </a:r>
          <a:r>
            <a:rPr lang="ru-RU" sz="1800" u="sng" dirty="0"/>
            <a:t>оценки качества информации, </a:t>
          </a:r>
          <a:r>
            <a:rPr lang="ru-RU" sz="1800" u="none" dirty="0"/>
            <a:t>поступающие от объектов</a:t>
          </a:r>
        </a:p>
      </dgm:t>
    </dgm:pt>
    <dgm:pt modelId="{4EF6A205-A2AD-45B3-8BCA-0F69275D7782}" type="parTrans" cxnId="{DB56B23A-14F1-4DFE-96A0-EEBD2779EB84}">
      <dgm:prSet/>
      <dgm:spPr/>
      <dgm:t>
        <a:bodyPr/>
        <a:lstStyle/>
        <a:p>
          <a:endParaRPr lang="ru-RU" sz="2000"/>
        </a:p>
      </dgm:t>
    </dgm:pt>
    <dgm:pt modelId="{8FB07045-D9F9-40D5-97CD-45757BC88EC3}" type="sibTrans" cxnId="{DB56B23A-14F1-4DFE-96A0-EEBD2779EB84}">
      <dgm:prSet/>
      <dgm:spPr/>
      <dgm:t>
        <a:bodyPr/>
        <a:lstStyle/>
        <a:p>
          <a:endParaRPr lang="ru-RU" sz="2000"/>
        </a:p>
      </dgm:t>
    </dgm:pt>
    <dgm:pt modelId="{22E78825-46C1-4052-B51A-B1E3DA523187}">
      <dgm:prSet custT="1"/>
      <dgm:spPr/>
      <dgm:t>
        <a:bodyPr/>
        <a:lstStyle/>
        <a:p>
          <a:pPr rtl="0"/>
          <a:r>
            <a:rPr lang="ru-RU" sz="1800" dirty="0"/>
            <a:t>Протокол РВПЗ</a:t>
          </a:r>
        </a:p>
      </dgm:t>
    </dgm:pt>
    <dgm:pt modelId="{0CD8BE74-74B6-49B5-8C38-EBA0ECF4699E}" type="parTrans" cxnId="{0B51C773-1F40-4324-9A3F-977E4801BFBF}">
      <dgm:prSet/>
      <dgm:spPr/>
      <dgm:t>
        <a:bodyPr/>
        <a:lstStyle/>
        <a:p>
          <a:endParaRPr lang="ru-RU"/>
        </a:p>
      </dgm:t>
    </dgm:pt>
    <dgm:pt modelId="{7A4B10D9-BFFA-443D-874A-4028CDDCFEBF}" type="sibTrans" cxnId="{0B51C773-1F40-4324-9A3F-977E4801BFBF}">
      <dgm:prSet/>
      <dgm:spPr/>
      <dgm:t>
        <a:bodyPr/>
        <a:lstStyle/>
        <a:p>
          <a:endParaRPr lang="ru-RU"/>
        </a:p>
      </dgm:t>
    </dgm:pt>
    <dgm:pt modelId="{79B1CAB7-F207-416C-851C-C94BCBD3D22E}" type="pres">
      <dgm:prSet presAssocID="{C718ADD1-793E-47C8-9AD1-27F7399B471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BCEB85B-773B-4059-87B6-44883F36A16F}" type="pres">
      <dgm:prSet presAssocID="{22E78825-46C1-4052-B51A-B1E3DA523187}" presName="root1" presStyleCnt="0"/>
      <dgm:spPr/>
    </dgm:pt>
    <dgm:pt modelId="{94CBCE6F-1B3C-4A26-8F7A-3B5C0E2BE22C}" type="pres">
      <dgm:prSet presAssocID="{22E78825-46C1-4052-B51A-B1E3DA523187}" presName="LevelOneTextNode" presStyleLbl="node0" presStyleIdx="0" presStyleCnt="1">
        <dgm:presLayoutVars>
          <dgm:chPref val="3"/>
        </dgm:presLayoutVars>
      </dgm:prSet>
      <dgm:spPr/>
    </dgm:pt>
    <dgm:pt modelId="{81A3D7A2-DC5D-4685-9648-7FEB4874B70A}" type="pres">
      <dgm:prSet presAssocID="{22E78825-46C1-4052-B51A-B1E3DA523187}" presName="level2hierChild" presStyleCnt="0"/>
      <dgm:spPr/>
    </dgm:pt>
    <dgm:pt modelId="{D0447BCA-700E-4AF2-AE84-AA4814ECA3AE}" type="pres">
      <dgm:prSet presAssocID="{14930BD6-A184-40E3-B79B-53459741F18F}" presName="conn2-1" presStyleLbl="parChTrans1D2" presStyleIdx="0" presStyleCnt="5"/>
      <dgm:spPr/>
    </dgm:pt>
    <dgm:pt modelId="{5BA1CFED-5210-48FC-B42E-95FFA13D74EB}" type="pres">
      <dgm:prSet presAssocID="{14930BD6-A184-40E3-B79B-53459741F18F}" presName="connTx" presStyleLbl="parChTrans1D2" presStyleIdx="0" presStyleCnt="5"/>
      <dgm:spPr/>
    </dgm:pt>
    <dgm:pt modelId="{430F746C-869B-4E5D-85F0-C90C7BD7803D}" type="pres">
      <dgm:prSet presAssocID="{09C3D37B-D97F-434C-8FC3-D7A952CA3246}" presName="root2" presStyleCnt="0"/>
      <dgm:spPr/>
    </dgm:pt>
    <dgm:pt modelId="{BFB9A116-7548-4A90-AE8B-3859AE1BACCD}" type="pres">
      <dgm:prSet presAssocID="{09C3D37B-D97F-434C-8FC3-D7A952CA3246}" presName="LevelTwoTextNode" presStyleLbl="node2" presStyleIdx="0" presStyleCnt="5" custScaleX="228115">
        <dgm:presLayoutVars>
          <dgm:chPref val="3"/>
        </dgm:presLayoutVars>
      </dgm:prSet>
      <dgm:spPr/>
    </dgm:pt>
    <dgm:pt modelId="{C67B8B84-8F96-4288-B8DB-6904B60D071C}" type="pres">
      <dgm:prSet presAssocID="{09C3D37B-D97F-434C-8FC3-D7A952CA3246}" presName="level3hierChild" presStyleCnt="0"/>
      <dgm:spPr/>
    </dgm:pt>
    <dgm:pt modelId="{47B724A3-12B3-4551-9E4B-3A544214AFF9}" type="pres">
      <dgm:prSet presAssocID="{5BBC325C-44B4-473B-941A-AEBA1B36D1E2}" presName="conn2-1" presStyleLbl="parChTrans1D2" presStyleIdx="1" presStyleCnt="5"/>
      <dgm:spPr/>
    </dgm:pt>
    <dgm:pt modelId="{3C18B7F2-4653-43CC-8ABF-01ED1CB3408B}" type="pres">
      <dgm:prSet presAssocID="{5BBC325C-44B4-473B-941A-AEBA1B36D1E2}" presName="connTx" presStyleLbl="parChTrans1D2" presStyleIdx="1" presStyleCnt="5"/>
      <dgm:spPr/>
    </dgm:pt>
    <dgm:pt modelId="{EECD5FED-31B4-4AA8-9AB9-67262B1C8778}" type="pres">
      <dgm:prSet presAssocID="{BAF9CAD8-E64C-410C-9AE8-A171493A7519}" presName="root2" presStyleCnt="0"/>
      <dgm:spPr/>
    </dgm:pt>
    <dgm:pt modelId="{843B8EC2-49BB-4BBD-A998-9FCF3B0E23CC}" type="pres">
      <dgm:prSet presAssocID="{BAF9CAD8-E64C-410C-9AE8-A171493A7519}" presName="LevelTwoTextNode" presStyleLbl="node2" presStyleIdx="1" presStyleCnt="5" custScaleX="228115">
        <dgm:presLayoutVars>
          <dgm:chPref val="3"/>
        </dgm:presLayoutVars>
      </dgm:prSet>
      <dgm:spPr/>
    </dgm:pt>
    <dgm:pt modelId="{B6CFF1DA-5727-4F52-A992-AE2B6174EE39}" type="pres">
      <dgm:prSet presAssocID="{BAF9CAD8-E64C-410C-9AE8-A171493A7519}" presName="level3hierChild" presStyleCnt="0"/>
      <dgm:spPr/>
    </dgm:pt>
    <dgm:pt modelId="{718520C9-09CD-4467-AF3D-806436E91311}" type="pres">
      <dgm:prSet presAssocID="{717B7DEB-AC8C-4FEF-A1CA-869F9AB575ED}" presName="conn2-1" presStyleLbl="parChTrans1D2" presStyleIdx="2" presStyleCnt="5"/>
      <dgm:spPr/>
    </dgm:pt>
    <dgm:pt modelId="{B3CCDA2B-DB10-475A-92C0-CAC1035F4AC7}" type="pres">
      <dgm:prSet presAssocID="{717B7DEB-AC8C-4FEF-A1CA-869F9AB575ED}" presName="connTx" presStyleLbl="parChTrans1D2" presStyleIdx="2" presStyleCnt="5"/>
      <dgm:spPr/>
    </dgm:pt>
    <dgm:pt modelId="{42C80738-2B50-4A1B-9B3B-F542C11998CB}" type="pres">
      <dgm:prSet presAssocID="{5E3C15B1-80FB-462B-9933-E389F60702CE}" presName="root2" presStyleCnt="0"/>
      <dgm:spPr/>
    </dgm:pt>
    <dgm:pt modelId="{F30D35E9-ED3D-422F-9E2D-AF290D1155B3}" type="pres">
      <dgm:prSet presAssocID="{5E3C15B1-80FB-462B-9933-E389F60702CE}" presName="LevelTwoTextNode" presStyleLbl="node2" presStyleIdx="2" presStyleCnt="5" custScaleX="228115">
        <dgm:presLayoutVars>
          <dgm:chPref val="3"/>
        </dgm:presLayoutVars>
      </dgm:prSet>
      <dgm:spPr/>
    </dgm:pt>
    <dgm:pt modelId="{4688E49C-270A-48CD-8252-C2B5E1098D75}" type="pres">
      <dgm:prSet presAssocID="{5E3C15B1-80FB-462B-9933-E389F60702CE}" presName="level3hierChild" presStyleCnt="0"/>
      <dgm:spPr/>
    </dgm:pt>
    <dgm:pt modelId="{D8564415-EEC6-48ED-9B27-A3E1B4720D9D}" type="pres">
      <dgm:prSet presAssocID="{0361992D-5072-4DCF-A057-983977A615C7}" presName="conn2-1" presStyleLbl="parChTrans1D2" presStyleIdx="3" presStyleCnt="5"/>
      <dgm:spPr/>
    </dgm:pt>
    <dgm:pt modelId="{84188549-D8D1-41BA-BA42-1DB1868FAADB}" type="pres">
      <dgm:prSet presAssocID="{0361992D-5072-4DCF-A057-983977A615C7}" presName="connTx" presStyleLbl="parChTrans1D2" presStyleIdx="3" presStyleCnt="5"/>
      <dgm:spPr/>
    </dgm:pt>
    <dgm:pt modelId="{0124B911-C66B-413D-A9B0-F157FE45C8AA}" type="pres">
      <dgm:prSet presAssocID="{A45F3DFC-D6CC-4730-A03E-F50EDA80017A}" presName="root2" presStyleCnt="0"/>
      <dgm:spPr/>
    </dgm:pt>
    <dgm:pt modelId="{7CF8C4E6-74C2-44F5-815D-606D39DE73CC}" type="pres">
      <dgm:prSet presAssocID="{A45F3DFC-D6CC-4730-A03E-F50EDA80017A}" presName="LevelTwoTextNode" presStyleLbl="node2" presStyleIdx="3" presStyleCnt="5" custScaleX="228115">
        <dgm:presLayoutVars>
          <dgm:chPref val="3"/>
        </dgm:presLayoutVars>
      </dgm:prSet>
      <dgm:spPr/>
    </dgm:pt>
    <dgm:pt modelId="{62F39327-0BE9-4CA1-A4A2-F716D62DBDF8}" type="pres">
      <dgm:prSet presAssocID="{A45F3DFC-D6CC-4730-A03E-F50EDA80017A}" presName="level3hierChild" presStyleCnt="0"/>
      <dgm:spPr/>
    </dgm:pt>
    <dgm:pt modelId="{2356A0A3-66A4-4BC0-BF20-E65B100884E6}" type="pres">
      <dgm:prSet presAssocID="{4EF6A205-A2AD-45B3-8BCA-0F69275D7782}" presName="conn2-1" presStyleLbl="parChTrans1D2" presStyleIdx="4" presStyleCnt="5"/>
      <dgm:spPr/>
    </dgm:pt>
    <dgm:pt modelId="{492586FA-7EF1-43D4-A0DF-36FF31032C3A}" type="pres">
      <dgm:prSet presAssocID="{4EF6A205-A2AD-45B3-8BCA-0F69275D7782}" presName="connTx" presStyleLbl="parChTrans1D2" presStyleIdx="4" presStyleCnt="5"/>
      <dgm:spPr/>
    </dgm:pt>
    <dgm:pt modelId="{6C9104DB-0286-45DF-8EE8-BFCC9D49119B}" type="pres">
      <dgm:prSet presAssocID="{4694E0EA-DF8F-4402-8F69-0AA3E2843FF6}" presName="root2" presStyleCnt="0"/>
      <dgm:spPr/>
    </dgm:pt>
    <dgm:pt modelId="{750F171B-E0E1-4D37-B96F-E18E26EC1D4A}" type="pres">
      <dgm:prSet presAssocID="{4694E0EA-DF8F-4402-8F69-0AA3E2843FF6}" presName="LevelTwoTextNode" presStyleLbl="node2" presStyleIdx="4" presStyleCnt="5" custScaleX="228115">
        <dgm:presLayoutVars>
          <dgm:chPref val="3"/>
        </dgm:presLayoutVars>
      </dgm:prSet>
      <dgm:spPr/>
    </dgm:pt>
    <dgm:pt modelId="{47D0BB62-58C3-4828-BCFA-6F188D2AD119}" type="pres">
      <dgm:prSet presAssocID="{4694E0EA-DF8F-4402-8F69-0AA3E2843FF6}" presName="level3hierChild" presStyleCnt="0"/>
      <dgm:spPr/>
    </dgm:pt>
  </dgm:ptLst>
  <dgm:cxnLst>
    <dgm:cxn modelId="{0B72DD06-C594-4525-B26D-B4CD78022E0F}" type="presOf" srcId="{5BBC325C-44B4-473B-941A-AEBA1B36D1E2}" destId="{3C18B7F2-4653-43CC-8ABF-01ED1CB3408B}" srcOrd="1" destOrd="0" presId="urn:microsoft.com/office/officeart/2008/layout/HorizontalMultiLevelHierarchy"/>
    <dgm:cxn modelId="{420CE10D-046A-4E9F-97E2-76B5E653A0B5}" type="presOf" srcId="{717B7DEB-AC8C-4FEF-A1CA-869F9AB575ED}" destId="{718520C9-09CD-4467-AF3D-806436E91311}" srcOrd="0" destOrd="0" presId="urn:microsoft.com/office/officeart/2008/layout/HorizontalMultiLevelHierarchy"/>
    <dgm:cxn modelId="{A077B717-B9DE-4846-B527-CF68E8B19E07}" srcId="{22E78825-46C1-4052-B51A-B1E3DA523187}" destId="{BAF9CAD8-E64C-410C-9AE8-A171493A7519}" srcOrd="1" destOrd="0" parTransId="{5BBC325C-44B4-473B-941A-AEBA1B36D1E2}" sibTransId="{5CD70D02-BE2C-4FD4-B3C4-8849EB554AEE}"/>
    <dgm:cxn modelId="{845A231D-FA62-4765-AC70-C93BD6775241}" type="presOf" srcId="{22E78825-46C1-4052-B51A-B1E3DA523187}" destId="{94CBCE6F-1B3C-4A26-8F7A-3B5C0E2BE22C}" srcOrd="0" destOrd="0" presId="urn:microsoft.com/office/officeart/2008/layout/HorizontalMultiLevelHierarchy"/>
    <dgm:cxn modelId="{21278720-2A92-4E9B-8339-C9FF464842D6}" type="presOf" srcId="{5E3C15B1-80FB-462B-9933-E389F60702CE}" destId="{F30D35E9-ED3D-422F-9E2D-AF290D1155B3}" srcOrd="0" destOrd="0" presId="urn:microsoft.com/office/officeart/2008/layout/HorizontalMultiLevelHierarchy"/>
    <dgm:cxn modelId="{B16F8631-357B-4D2A-951A-46FBB69EF0D9}" type="presOf" srcId="{717B7DEB-AC8C-4FEF-A1CA-869F9AB575ED}" destId="{B3CCDA2B-DB10-475A-92C0-CAC1035F4AC7}" srcOrd="1" destOrd="0" presId="urn:microsoft.com/office/officeart/2008/layout/HorizontalMultiLevelHierarchy"/>
    <dgm:cxn modelId="{DB56B23A-14F1-4DFE-96A0-EEBD2779EB84}" srcId="{22E78825-46C1-4052-B51A-B1E3DA523187}" destId="{4694E0EA-DF8F-4402-8F69-0AA3E2843FF6}" srcOrd="4" destOrd="0" parTransId="{4EF6A205-A2AD-45B3-8BCA-0F69275D7782}" sibTransId="{8FB07045-D9F9-40D5-97CD-45757BC88EC3}"/>
    <dgm:cxn modelId="{39C8823C-E26E-4B2F-931A-3473FF364BFC}" srcId="{22E78825-46C1-4052-B51A-B1E3DA523187}" destId="{A45F3DFC-D6CC-4730-A03E-F50EDA80017A}" srcOrd="3" destOrd="0" parTransId="{0361992D-5072-4DCF-A057-983977A615C7}" sibTransId="{420CE51D-AEC0-42B0-91A9-B7731AEF8717}"/>
    <dgm:cxn modelId="{6295EE3E-6F86-4748-A008-A471D8BF9EE5}" type="presOf" srcId="{5BBC325C-44B4-473B-941A-AEBA1B36D1E2}" destId="{47B724A3-12B3-4551-9E4B-3A544214AFF9}" srcOrd="0" destOrd="0" presId="urn:microsoft.com/office/officeart/2008/layout/HorizontalMultiLevelHierarchy"/>
    <dgm:cxn modelId="{98852843-6506-4875-A2A7-B779E2B419BF}" type="presOf" srcId="{0361992D-5072-4DCF-A057-983977A615C7}" destId="{D8564415-EEC6-48ED-9B27-A3E1B4720D9D}" srcOrd="0" destOrd="0" presId="urn:microsoft.com/office/officeart/2008/layout/HorizontalMultiLevelHierarchy"/>
    <dgm:cxn modelId="{0B51C773-1F40-4324-9A3F-977E4801BFBF}" srcId="{C718ADD1-793E-47C8-9AD1-27F7399B4717}" destId="{22E78825-46C1-4052-B51A-B1E3DA523187}" srcOrd="0" destOrd="0" parTransId="{0CD8BE74-74B6-49B5-8C38-EBA0ECF4699E}" sibTransId="{7A4B10D9-BFFA-443D-874A-4028CDDCFEBF}"/>
    <dgm:cxn modelId="{D3592C55-AD5F-482B-AEAB-E7C7CC5CFF95}" srcId="{22E78825-46C1-4052-B51A-B1E3DA523187}" destId="{09C3D37B-D97F-434C-8FC3-D7A952CA3246}" srcOrd="0" destOrd="0" parTransId="{14930BD6-A184-40E3-B79B-53459741F18F}" sibTransId="{C90AC22B-268F-49C6-99C5-A2ADE20777EA}"/>
    <dgm:cxn modelId="{4669CD76-E611-4A4B-8D93-25EE18DE1755}" type="presOf" srcId="{14930BD6-A184-40E3-B79B-53459741F18F}" destId="{5BA1CFED-5210-48FC-B42E-95FFA13D74EB}" srcOrd="1" destOrd="0" presId="urn:microsoft.com/office/officeart/2008/layout/HorizontalMultiLevelHierarchy"/>
    <dgm:cxn modelId="{79161C58-E408-4BFB-A557-3B62BBFD8F8E}" type="presOf" srcId="{09C3D37B-D97F-434C-8FC3-D7A952CA3246}" destId="{BFB9A116-7548-4A90-AE8B-3859AE1BACCD}" srcOrd="0" destOrd="0" presId="urn:microsoft.com/office/officeart/2008/layout/HorizontalMultiLevelHierarchy"/>
    <dgm:cxn modelId="{2CCABB7B-DCCB-4C39-8E36-FCC5AEA3B8D4}" type="presOf" srcId="{14930BD6-A184-40E3-B79B-53459741F18F}" destId="{D0447BCA-700E-4AF2-AE84-AA4814ECA3AE}" srcOrd="0" destOrd="0" presId="urn:microsoft.com/office/officeart/2008/layout/HorizontalMultiLevelHierarchy"/>
    <dgm:cxn modelId="{6638E283-EBFF-4D8B-91B0-E655F6B9E48C}" type="presOf" srcId="{4EF6A205-A2AD-45B3-8BCA-0F69275D7782}" destId="{492586FA-7EF1-43D4-A0DF-36FF31032C3A}" srcOrd="1" destOrd="0" presId="urn:microsoft.com/office/officeart/2008/layout/HorizontalMultiLevelHierarchy"/>
    <dgm:cxn modelId="{3F844A91-0B9A-4F6A-A4AC-19DDAB118A40}" type="presOf" srcId="{A45F3DFC-D6CC-4730-A03E-F50EDA80017A}" destId="{7CF8C4E6-74C2-44F5-815D-606D39DE73CC}" srcOrd="0" destOrd="0" presId="urn:microsoft.com/office/officeart/2008/layout/HorizontalMultiLevelHierarchy"/>
    <dgm:cxn modelId="{7D546596-4A84-46E3-B564-5684BCC59F3F}" type="presOf" srcId="{4694E0EA-DF8F-4402-8F69-0AA3E2843FF6}" destId="{750F171B-E0E1-4D37-B96F-E18E26EC1D4A}" srcOrd="0" destOrd="0" presId="urn:microsoft.com/office/officeart/2008/layout/HorizontalMultiLevelHierarchy"/>
    <dgm:cxn modelId="{176BD7C2-B99A-4E3A-9EE9-E59DB3FEC8C8}" type="presOf" srcId="{0361992D-5072-4DCF-A057-983977A615C7}" destId="{84188549-D8D1-41BA-BA42-1DB1868FAADB}" srcOrd="1" destOrd="0" presId="urn:microsoft.com/office/officeart/2008/layout/HorizontalMultiLevelHierarchy"/>
    <dgm:cxn modelId="{B2783BCB-4A4C-4AEB-A851-8EC4009303A5}" srcId="{22E78825-46C1-4052-B51A-B1E3DA523187}" destId="{5E3C15B1-80FB-462B-9933-E389F60702CE}" srcOrd="2" destOrd="0" parTransId="{717B7DEB-AC8C-4FEF-A1CA-869F9AB575ED}" sibTransId="{A40AC207-9462-432E-A423-0D6F112667A0}"/>
    <dgm:cxn modelId="{14F2FDD5-3EC4-4AFD-9377-04089D7080AA}" type="presOf" srcId="{C718ADD1-793E-47C8-9AD1-27F7399B4717}" destId="{79B1CAB7-F207-416C-851C-C94BCBD3D22E}" srcOrd="0" destOrd="0" presId="urn:microsoft.com/office/officeart/2008/layout/HorizontalMultiLevelHierarchy"/>
    <dgm:cxn modelId="{FA22DEE5-B86D-4B6D-A447-66CAF27C8A13}" type="presOf" srcId="{4EF6A205-A2AD-45B3-8BCA-0F69275D7782}" destId="{2356A0A3-66A4-4BC0-BF20-E65B100884E6}" srcOrd="0" destOrd="0" presId="urn:microsoft.com/office/officeart/2008/layout/HorizontalMultiLevelHierarchy"/>
    <dgm:cxn modelId="{E08601FF-A4D9-44D2-96C0-9287A9DE5A1B}" type="presOf" srcId="{BAF9CAD8-E64C-410C-9AE8-A171493A7519}" destId="{843B8EC2-49BB-4BBD-A998-9FCF3B0E23CC}" srcOrd="0" destOrd="0" presId="urn:microsoft.com/office/officeart/2008/layout/HorizontalMultiLevelHierarchy"/>
    <dgm:cxn modelId="{E9AC9170-B708-4877-B88B-A1978674F6F3}" type="presParOf" srcId="{79B1CAB7-F207-416C-851C-C94BCBD3D22E}" destId="{9BCEB85B-773B-4059-87B6-44883F36A16F}" srcOrd="0" destOrd="0" presId="urn:microsoft.com/office/officeart/2008/layout/HorizontalMultiLevelHierarchy"/>
    <dgm:cxn modelId="{766E74CD-DC6B-46ED-81EE-F5968A0B4D6E}" type="presParOf" srcId="{9BCEB85B-773B-4059-87B6-44883F36A16F}" destId="{94CBCE6F-1B3C-4A26-8F7A-3B5C0E2BE22C}" srcOrd="0" destOrd="0" presId="urn:microsoft.com/office/officeart/2008/layout/HorizontalMultiLevelHierarchy"/>
    <dgm:cxn modelId="{F87CF74E-3684-4996-BAD0-5F30F7C427D1}" type="presParOf" srcId="{9BCEB85B-773B-4059-87B6-44883F36A16F}" destId="{81A3D7A2-DC5D-4685-9648-7FEB4874B70A}" srcOrd="1" destOrd="0" presId="urn:microsoft.com/office/officeart/2008/layout/HorizontalMultiLevelHierarchy"/>
    <dgm:cxn modelId="{97ED9537-8F50-467F-B24C-E30AB03C7403}" type="presParOf" srcId="{81A3D7A2-DC5D-4685-9648-7FEB4874B70A}" destId="{D0447BCA-700E-4AF2-AE84-AA4814ECA3AE}" srcOrd="0" destOrd="0" presId="urn:microsoft.com/office/officeart/2008/layout/HorizontalMultiLevelHierarchy"/>
    <dgm:cxn modelId="{22174251-106E-4F77-962F-DF4615E2896B}" type="presParOf" srcId="{D0447BCA-700E-4AF2-AE84-AA4814ECA3AE}" destId="{5BA1CFED-5210-48FC-B42E-95FFA13D74EB}" srcOrd="0" destOrd="0" presId="urn:microsoft.com/office/officeart/2008/layout/HorizontalMultiLevelHierarchy"/>
    <dgm:cxn modelId="{037019D1-9CBC-4CE5-A9B2-96D553C89AA1}" type="presParOf" srcId="{81A3D7A2-DC5D-4685-9648-7FEB4874B70A}" destId="{430F746C-869B-4E5D-85F0-C90C7BD7803D}" srcOrd="1" destOrd="0" presId="urn:microsoft.com/office/officeart/2008/layout/HorizontalMultiLevelHierarchy"/>
    <dgm:cxn modelId="{EB16BE14-FCEC-4A5D-931A-C206E6AC9FF1}" type="presParOf" srcId="{430F746C-869B-4E5D-85F0-C90C7BD7803D}" destId="{BFB9A116-7548-4A90-AE8B-3859AE1BACCD}" srcOrd="0" destOrd="0" presId="urn:microsoft.com/office/officeart/2008/layout/HorizontalMultiLevelHierarchy"/>
    <dgm:cxn modelId="{CDB66BD4-F308-426A-B205-DBD21EB5F7A6}" type="presParOf" srcId="{430F746C-869B-4E5D-85F0-C90C7BD7803D}" destId="{C67B8B84-8F96-4288-B8DB-6904B60D071C}" srcOrd="1" destOrd="0" presId="urn:microsoft.com/office/officeart/2008/layout/HorizontalMultiLevelHierarchy"/>
    <dgm:cxn modelId="{48C5AE3C-7999-4F44-ABCF-56916362B0A0}" type="presParOf" srcId="{81A3D7A2-DC5D-4685-9648-7FEB4874B70A}" destId="{47B724A3-12B3-4551-9E4B-3A544214AFF9}" srcOrd="2" destOrd="0" presId="urn:microsoft.com/office/officeart/2008/layout/HorizontalMultiLevelHierarchy"/>
    <dgm:cxn modelId="{686BD66C-7C27-441F-9D03-09F678D6AD3F}" type="presParOf" srcId="{47B724A3-12B3-4551-9E4B-3A544214AFF9}" destId="{3C18B7F2-4653-43CC-8ABF-01ED1CB3408B}" srcOrd="0" destOrd="0" presId="urn:microsoft.com/office/officeart/2008/layout/HorizontalMultiLevelHierarchy"/>
    <dgm:cxn modelId="{4A5F21BD-9EEF-4159-8318-DC82DBB8AB8A}" type="presParOf" srcId="{81A3D7A2-DC5D-4685-9648-7FEB4874B70A}" destId="{EECD5FED-31B4-4AA8-9AB9-67262B1C8778}" srcOrd="3" destOrd="0" presId="urn:microsoft.com/office/officeart/2008/layout/HorizontalMultiLevelHierarchy"/>
    <dgm:cxn modelId="{B6CAE1FD-92DB-4942-88D8-907550443DFE}" type="presParOf" srcId="{EECD5FED-31B4-4AA8-9AB9-67262B1C8778}" destId="{843B8EC2-49BB-4BBD-A998-9FCF3B0E23CC}" srcOrd="0" destOrd="0" presId="urn:microsoft.com/office/officeart/2008/layout/HorizontalMultiLevelHierarchy"/>
    <dgm:cxn modelId="{A34F46E9-F913-4E58-8333-2A129446759C}" type="presParOf" srcId="{EECD5FED-31B4-4AA8-9AB9-67262B1C8778}" destId="{B6CFF1DA-5727-4F52-A992-AE2B6174EE39}" srcOrd="1" destOrd="0" presId="urn:microsoft.com/office/officeart/2008/layout/HorizontalMultiLevelHierarchy"/>
    <dgm:cxn modelId="{9CC58CDB-960E-4C7C-B68B-889B3A75B0A8}" type="presParOf" srcId="{81A3D7A2-DC5D-4685-9648-7FEB4874B70A}" destId="{718520C9-09CD-4467-AF3D-806436E91311}" srcOrd="4" destOrd="0" presId="urn:microsoft.com/office/officeart/2008/layout/HorizontalMultiLevelHierarchy"/>
    <dgm:cxn modelId="{522C5C92-1323-4B1F-AEE1-BA4C764B1727}" type="presParOf" srcId="{718520C9-09CD-4467-AF3D-806436E91311}" destId="{B3CCDA2B-DB10-475A-92C0-CAC1035F4AC7}" srcOrd="0" destOrd="0" presId="urn:microsoft.com/office/officeart/2008/layout/HorizontalMultiLevelHierarchy"/>
    <dgm:cxn modelId="{60BB4D7E-E9E7-4377-B9DC-70D333C36F4A}" type="presParOf" srcId="{81A3D7A2-DC5D-4685-9648-7FEB4874B70A}" destId="{42C80738-2B50-4A1B-9B3B-F542C11998CB}" srcOrd="5" destOrd="0" presId="urn:microsoft.com/office/officeart/2008/layout/HorizontalMultiLevelHierarchy"/>
    <dgm:cxn modelId="{7159FFF7-59E6-4A89-8183-E5B7B8B2094B}" type="presParOf" srcId="{42C80738-2B50-4A1B-9B3B-F542C11998CB}" destId="{F30D35E9-ED3D-422F-9E2D-AF290D1155B3}" srcOrd="0" destOrd="0" presId="urn:microsoft.com/office/officeart/2008/layout/HorizontalMultiLevelHierarchy"/>
    <dgm:cxn modelId="{76918B9B-5282-44DD-B632-6C0C7EA6D7AF}" type="presParOf" srcId="{42C80738-2B50-4A1B-9B3B-F542C11998CB}" destId="{4688E49C-270A-48CD-8252-C2B5E1098D75}" srcOrd="1" destOrd="0" presId="urn:microsoft.com/office/officeart/2008/layout/HorizontalMultiLevelHierarchy"/>
    <dgm:cxn modelId="{BA3DC8BC-60BC-4909-BA0A-5B14770E6744}" type="presParOf" srcId="{81A3D7A2-DC5D-4685-9648-7FEB4874B70A}" destId="{D8564415-EEC6-48ED-9B27-A3E1B4720D9D}" srcOrd="6" destOrd="0" presId="urn:microsoft.com/office/officeart/2008/layout/HorizontalMultiLevelHierarchy"/>
    <dgm:cxn modelId="{62D69814-96C0-405C-8E42-85BB2CB33430}" type="presParOf" srcId="{D8564415-EEC6-48ED-9B27-A3E1B4720D9D}" destId="{84188549-D8D1-41BA-BA42-1DB1868FAADB}" srcOrd="0" destOrd="0" presId="urn:microsoft.com/office/officeart/2008/layout/HorizontalMultiLevelHierarchy"/>
    <dgm:cxn modelId="{6B195F1C-B526-4B4E-A5E9-14BCF89EF355}" type="presParOf" srcId="{81A3D7A2-DC5D-4685-9648-7FEB4874B70A}" destId="{0124B911-C66B-413D-A9B0-F157FE45C8AA}" srcOrd="7" destOrd="0" presId="urn:microsoft.com/office/officeart/2008/layout/HorizontalMultiLevelHierarchy"/>
    <dgm:cxn modelId="{F1D2DEC2-848C-4085-8EF2-716E5C40FA55}" type="presParOf" srcId="{0124B911-C66B-413D-A9B0-F157FE45C8AA}" destId="{7CF8C4E6-74C2-44F5-815D-606D39DE73CC}" srcOrd="0" destOrd="0" presId="urn:microsoft.com/office/officeart/2008/layout/HorizontalMultiLevelHierarchy"/>
    <dgm:cxn modelId="{5CD2C06C-CCBD-4C9A-8259-F4F6BD928924}" type="presParOf" srcId="{0124B911-C66B-413D-A9B0-F157FE45C8AA}" destId="{62F39327-0BE9-4CA1-A4A2-F716D62DBDF8}" srcOrd="1" destOrd="0" presId="urn:microsoft.com/office/officeart/2008/layout/HorizontalMultiLevelHierarchy"/>
    <dgm:cxn modelId="{D21398A5-011D-4F9E-A799-322A8352AFB6}" type="presParOf" srcId="{81A3D7A2-DC5D-4685-9648-7FEB4874B70A}" destId="{2356A0A3-66A4-4BC0-BF20-E65B100884E6}" srcOrd="8" destOrd="0" presId="urn:microsoft.com/office/officeart/2008/layout/HorizontalMultiLevelHierarchy"/>
    <dgm:cxn modelId="{E6445E43-2880-4279-83E0-9EC9C6E49A55}" type="presParOf" srcId="{2356A0A3-66A4-4BC0-BF20-E65B100884E6}" destId="{492586FA-7EF1-43D4-A0DF-36FF31032C3A}" srcOrd="0" destOrd="0" presId="urn:microsoft.com/office/officeart/2008/layout/HorizontalMultiLevelHierarchy"/>
    <dgm:cxn modelId="{47081547-FE9A-4B2B-AE2C-C84C0E5071EF}" type="presParOf" srcId="{81A3D7A2-DC5D-4685-9648-7FEB4874B70A}" destId="{6C9104DB-0286-45DF-8EE8-BFCC9D49119B}" srcOrd="9" destOrd="0" presId="urn:microsoft.com/office/officeart/2008/layout/HorizontalMultiLevelHierarchy"/>
    <dgm:cxn modelId="{11B42D7A-BE94-4119-A13B-2CD9F2B05855}" type="presParOf" srcId="{6C9104DB-0286-45DF-8EE8-BFCC9D49119B}" destId="{750F171B-E0E1-4D37-B96F-E18E26EC1D4A}" srcOrd="0" destOrd="0" presId="urn:microsoft.com/office/officeart/2008/layout/HorizontalMultiLevelHierarchy"/>
    <dgm:cxn modelId="{D813B1C5-2CB0-4DB7-9B69-1623FE8C1515}" type="presParOf" srcId="{6C9104DB-0286-45DF-8EE8-BFCC9D49119B}" destId="{47D0BB62-58C3-4828-BCFA-6F188D2AD11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C61F074-06A6-4E0B-B693-D92C2D2FC03F}" type="doc">
      <dgm:prSet loTypeId="urn:diagrams.loki3.com/BracketList+Icon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809AF6-489B-4972-91C8-6D894CB457DE}">
      <dgm:prSet/>
      <dgm:spPr/>
      <dgm:t>
        <a:bodyPr/>
        <a:lstStyle/>
        <a:p>
          <a:pPr rtl="0"/>
          <a:r>
            <a:rPr lang="ru-RU"/>
            <a:t>в проекте Кодекса предполагается:</a:t>
          </a:r>
        </a:p>
      </dgm:t>
    </dgm:pt>
    <dgm:pt modelId="{5C0336CB-AE54-40C1-A09B-F8CE4D117BA2}" type="parTrans" cxnId="{73D4765D-2927-4236-8B93-2BD3F835B4A5}">
      <dgm:prSet/>
      <dgm:spPr/>
      <dgm:t>
        <a:bodyPr/>
        <a:lstStyle/>
        <a:p>
          <a:endParaRPr lang="ru-RU"/>
        </a:p>
      </dgm:t>
    </dgm:pt>
    <dgm:pt modelId="{B26453BA-56C3-487B-BCD6-59370A4F031F}" type="sibTrans" cxnId="{73D4765D-2927-4236-8B93-2BD3F835B4A5}">
      <dgm:prSet/>
      <dgm:spPr/>
      <dgm:t>
        <a:bodyPr/>
        <a:lstStyle/>
        <a:p>
          <a:endParaRPr lang="ru-RU"/>
        </a:p>
      </dgm:t>
    </dgm:pt>
    <dgm:pt modelId="{F6F2CB5B-0A60-4F8C-BC97-E7733FC8DAE9}">
      <dgm:prSet custT="1"/>
      <dgm:spPr/>
      <dgm:t>
        <a:bodyPr/>
        <a:lstStyle/>
        <a:p>
          <a:pPr rtl="0"/>
          <a:r>
            <a:rPr lang="ru-RU" sz="2200" dirty="0"/>
            <a:t>привести систему РВПЗ в соответствие с Протоколом о РВПЗ и международными руководствами по его реализации</a:t>
          </a:r>
        </a:p>
      </dgm:t>
    </dgm:pt>
    <dgm:pt modelId="{3F8F43AF-7698-4117-8D28-1B4B08E64DF3}" type="parTrans" cxnId="{62A46569-AE60-48F2-A4E2-0BB1954137C3}">
      <dgm:prSet/>
      <dgm:spPr/>
      <dgm:t>
        <a:bodyPr/>
        <a:lstStyle/>
        <a:p>
          <a:endParaRPr lang="ru-RU"/>
        </a:p>
      </dgm:t>
    </dgm:pt>
    <dgm:pt modelId="{784E51B1-5F09-4E07-B5F7-92A2CF8FB1C0}" type="sibTrans" cxnId="{62A46569-AE60-48F2-A4E2-0BB1954137C3}">
      <dgm:prSet/>
      <dgm:spPr/>
      <dgm:t>
        <a:bodyPr/>
        <a:lstStyle/>
        <a:p>
          <a:endParaRPr lang="ru-RU"/>
        </a:p>
      </dgm:t>
    </dgm:pt>
    <dgm:pt modelId="{D1FF275D-E494-4001-BDA3-DF59FD136727}">
      <dgm:prSet custT="1"/>
      <dgm:spPr/>
      <dgm:t>
        <a:bodyPr/>
        <a:lstStyle/>
        <a:p>
          <a:pPr rtl="0"/>
          <a:r>
            <a:rPr lang="ru-RU" sz="2200"/>
            <a:t>упростить процесс предоставления информации для ведения РВПЗ</a:t>
          </a:r>
        </a:p>
      </dgm:t>
    </dgm:pt>
    <dgm:pt modelId="{835C05E9-0E4A-4D5A-B4E4-2037A3AE4845}" type="parTrans" cxnId="{4060858F-B2AC-4B03-B2D4-0C9BD1E37E4A}">
      <dgm:prSet/>
      <dgm:spPr/>
      <dgm:t>
        <a:bodyPr/>
        <a:lstStyle/>
        <a:p>
          <a:endParaRPr lang="ru-RU"/>
        </a:p>
      </dgm:t>
    </dgm:pt>
    <dgm:pt modelId="{B5B56A44-0F70-4AC6-9DD1-5784463A228E}" type="sibTrans" cxnId="{4060858F-B2AC-4B03-B2D4-0C9BD1E37E4A}">
      <dgm:prSet/>
      <dgm:spPr/>
      <dgm:t>
        <a:bodyPr/>
        <a:lstStyle/>
        <a:p>
          <a:endParaRPr lang="ru-RU"/>
        </a:p>
      </dgm:t>
    </dgm:pt>
    <dgm:pt modelId="{04A39364-34E1-4EBE-96DE-ECD665279105}">
      <dgm:prSet custT="1"/>
      <dgm:spPr/>
      <dgm:t>
        <a:bodyPr/>
        <a:lstStyle/>
        <a:p>
          <a:pPr rtl="0"/>
          <a:r>
            <a:rPr lang="ru-RU" sz="2200" dirty="0"/>
            <a:t>дополнить компетенцию уполномоченного органа в области ООС необходимыми функциями по утверждению методики расчета выбросов тяжелых металлов, включая ртуть, стойких органических загрязнителей</a:t>
          </a:r>
        </a:p>
      </dgm:t>
    </dgm:pt>
    <dgm:pt modelId="{E55CCD74-E20F-458E-9213-B71EA3484999}" type="parTrans" cxnId="{B5667745-7457-4A7C-808E-22AE33808DA6}">
      <dgm:prSet/>
      <dgm:spPr/>
      <dgm:t>
        <a:bodyPr/>
        <a:lstStyle/>
        <a:p>
          <a:endParaRPr lang="ru-RU"/>
        </a:p>
      </dgm:t>
    </dgm:pt>
    <dgm:pt modelId="{75D3DFDF-50D3-4BC0-8A30-9EC051A0A64E}" type="sibTrans" cxnId="{B5667745-7457-4A7C-808E-22AE33808DA6}">
      <dgm:prSet/>
      <dgm:spPr/>
      <dgm:t>
        <a:bodyPr/>
        <a:lstStyle/>
        <a:p>
          <a:endParaRPr lang="ru-RU"/>
        </a:p>
      </dgm:t>
    </dgm:pt>
    <dgm:pt modelId="{7D925914-ECB9-4DBC-A0C2-29B90666A48F}" type="pres">
      <dgm:prSet presAssocID="{3C61F074-06A6-4E0B-B693-D92C2D2FC03F}" presName="Name0" presStyleCnt="0">
        <dgm:presLayoutVars>
          <dgm:dir/>
          <dgm:animLvl val="lvl"/>
          <dgm:resizeHandles val="exact"/>
        </dgm:presLayoutVars>
      </dgm:prSet>
      <dgm:spPr/>
    </dgm:pt>
    <dgm:pt modelId="{FB1A842E-8E26-4373-93DA-6E3B07CE011F}" type="pres">
      <dgm:prSet presAssocID="{DF809AF6-489B-4972-91C8-6D894CB457DE}" presName="linNode" presStyleCnt="0"/>
      <dgm:spPr/>
    </dgm:pt>
    <dgm:pt modelId="{60D32FFB-7B71-4701-8648-B1AD53BFD066}" type="pres">
      <dgm:prSet presAssocID="{DF809AF6-489B-4972-91C8-6D894CB457DE}" presName="parTx" presStyleLbl="revTx" presStyleIdx="0" presStyleCnt="1">
        <dgm:presLayoutVars>
          <dgm:chMax val="1"/>
          <dgm:bulletEnabled val="1"/>
        </dgm:presLayoutVars>
      </dgm:prSet>
      <dgm:spPr/>
    </dgm:pt>
    <dgm:pt modelId="{4F0D722B-7652-40AE-ABF9-0AFE3A20C76F}" type="pres">
      <dgm:prSet presAssocID="{DF809AF6-489B-4972-91C8-6D894CB457DE}" presName="bracket" presStyleLbl="parChTrans1D1" presStyleIdx="0" presStyleCnt="1"/>
      <dgm:spPr/>
    </dgm:pt>
    <dgm:pt modelId="{68A68793-9A6A-452B-8B9D-B0DF6B11A249}" type="pres">
      <dgm:prSet presAssocID="{DF809AF6-489B-4972-91C8-6D894CB457DE}" presName="spH" presStyleCnt="0"/>
      <dgm:spPr/>
    </dgm:pt>
    <dgm:pt modelId="{C80C137D-B9E1-49A3-92B0-9F7B71CB680F}" type="pres">
      <dgm:prSet presAssocID="{DF809AF6-489B-4972-91C8-6D894CB457DE}" presName="desTx" presStyleLbl="node1" presStyleIdx="0" presStyleCnt="1" custScaleY="120352">
        <dgm:presLayoutVars>
          <dgm:bulletEnabled val="1"/>
        </dgm:presLayoutVars>
      </dgm:prSet>
      <dgm:spPr/>
    </dgm:pt>
  </dgm:ptLst>
  <dgm:cxnLst>
    <dgm:cxn modelId="{A619B010-17C0-42BE-A03B-F4B133FF5ADF}" type="presOf" srcId="{F6F2CB5B-0A60-4F8C-BC97-E7733FC8DAE9}" destId="{C80C137D-B9E1-49A3-92B0-9F7B71CB680F}" srcOrd="0" destOrd="0" presId="urn:diagrams.loki3.com/BracketList+Icon"/>
    <dgm:cxn modelId="{3043AC11-9BF5-42B1-936A-262522A54B9F}" type="presOf" srcId="{D1FF275D-E494-4001-BDA3-DF59FD136727}" destId="{C80C137D-B9E1-49A3-92B0-9F7B71CB680F}" srcOrd="0" destOrd="1" presId="urn:diagrams.loki3.com/BracketList+Icon"/>
    <dgm:cxn modelId="{73D4765D-2927-4236-8B93-2BD3F835B4A5}" srcId="{3C61F074-06A6-4E0B-B693-D92C2D2FC03F}" destId="{DF809AF6-489B-4972-91C8-6D894CB457DE}" srcOrd="0" destOrd="0" parTransId="{5C0336CB-AE54-40C1-A09B-F8CE4D117BA2}" sibTransId="{B26453BA-56C3-487B-BCD6-59370A4F031F}"/>
    <dgm:cxn modelId="{B5667745-7457-4A7C-808E-22AE33808DA6}" srcId="{DF809AF6-489B-4972-91C8-6D894CB457DE}" destId="{04A39364-34E1-4EBE-96DE-ECD665279105}" srcOrd="2" destOrd="0" parTransId="{E55CCD74-E20F-458E-9213-B71EA3484999}" sibTransId="{75D3DFDF-50D3-4BC0-8A30-9EC051A0A64E}"/>
    <dgm:cxn modelId="{62A46569-AE60-48F2-A4E2-0BB1954137C3}" srcId="{DF809AF6-489B-4972-91C8-6D894CB457DE}" destId="{F6F2CB5B-0A60-4F8C-BC97-E7733FC8DAE9}" srcOrd="0" destOrd="0" parTransId="{3F8F43AF-7698-4117-8D28-1B4B08E64DF3}" sibTransId="{784E51B1-5F09-4E07-B5F7-92A2CF8FB1C0}"/>
    <dgm:cxn modelId="{4060858F-B2AC-4B03-B2D4-0C9BD1E37E4A}" srcId="{DF809AF6-489B-4972-91C8-6D894CB457DE}" destId="{D1FF275D-E494-4001-BDA3-DF59FD136727}" srcOrd="1" destOrd="0" parTransId="{835C05E9-0E4A-4D5A-B4E4-2037A3AE4845}" sibTransId="{B5B56A44-0F70-4AC6-9DD1-5784463A228E}"/>
    <dgm:cxn modelId="{893A19B1-2186-4BE7-8844-F07B037CDBAB}" type="presOf" srcId="{DF809AF6-489B-4972-91C8-6D894CB457DE}" destId="{60D32FFB-7B71-4701-8648-B1AD53BFD066}" srcOrd="0" destOrd="0" presId="urn:diagrams.loki3.com/BracketList+Icon"/>
    <dgm:cxn modelId="{AAFC9BD5-862A-4B5C-9F7F-6B4D4826BE4A}" type="presOf" srcId="{3C61F074-06A6-4E0B-B693-D92C2D2FC03F}" destId="{7D925914-ECB9-4DBC-A0C2-29B90666A48F}" srcOrd="0" destOrd="0" presId="urn:diagrams.loki3.com/BracketList+Icon"/>
    <dgm:cxn modelId="{8B0E91E3-00F7-4DCD-8637-644015EF156D}" type="presOf" srcId="{04A39364-34E1-4EBE-96DE-ECD665279105}" destId="{C80C137D-B9E1-49A3-92B0-9F7B71CB680F}" srcOrd="0" destOrd="2" presId="urn:diagrams.loki3.com/BracketList+Icon"/>
    <dgm:cxn modelId="{36AFA3B1-48C6-4B16-89FA-D788A2FE88EA}" type="presParOf" srcId="{7D925914-ECB9-4DBC-A0C2-29B90666A48F}" destId="{FB1A842E-8E26-4373-93DA-6E3B07CE011F}" srcOrd="0" destOrd="0" presId="urn:diagrams.loki3.com/BracketList+Icon"/>
    <dgm:cxn modelId="{BBA24EA9-5578-4A6F-9432-CED4528606A3}" type="presParOf" srcId="{FB1A842E-8E26-4373-93DA-6E3B07CE011F}" destId="{60D32FFB-7B71-4701-8648-B1AD53BFD066}" srcOrd="0" destOrd="0" presId="urn:diagrams.loki3.com/BracketList+Icon"/>
    <dgm:cxn modelId="{26E878A5-9C6A-48FA-A7F7-C21A116F32CC}" type="presParOf" srcId="{FB1A842E-8E26-4373-93DA-6E3B07CE011F}" destId="{4F0D722B-7652-40AE-ABF9-0AFE3A20C76F}" srcOrd="1" destOrd="0" presId="urn:diagrams.loki3.com/BracketList+Icon"/>
    <dgm:cxn modelId="{BBB5597C-3E95-483A-9C22-EC7C2D5A1816}" type="presParOf" srcId="{FB1A842E-8E26-4373-93DA-6E3B07CE011F}" destId="{68A68793-9A6A-452B-8B9D-B0DF6B11A249}" srcOrd="2" destOrd="0" presId="urn:diagrams.loki3.com/BracketList+Icon"/>
    <dgm:cxn modelId="{71F21FE3-A331-4E5D-8B49-F00041B6DCF0}" type="presParOf" srcId="{FB1A842E-8E26-4373-93DA-6E3B07CE011F}" destId="{C80C137D-B9E1-49A3-92B0-9F7B71CB680F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B8DACD4-DE1D-4A88-BDCE-33BD468085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F4E113-49A6-4907-80C7-1A892CC9DBA8}">
      <dgm:prSet custT="1"/>
      <dgm:spPr/>
      <dgm:t>
        <a:bodyPr/>
        <a:lstStyle/>
        <a:p>
          <a:pPr rtl="0"/>
          <a:r>
            <a:rPr lang="ru-RU" sz="1800" dirty="0"/>
            <a:t>Установление рекомендуемого перечня ЗВ для отчетности с учетом отраслевого подхода</a:t>
          </a:r>
        </a:p>
      </dgm:t>
    </dgm:pt>
    <dgm:pt modelId="{9EFFE890-0DAD-4D69-AECF-49064B1E1401}" type="parTrans" cxnId="{A52A288E-A81B-488F-8037-5A18B0EC999F}">
      <dgm:prSet/>
      <dgm:spPr/>
      <dgm:t>
        <a:bodyPr/>
        <a:lstStyle/>
        <a:p>
          <a:endParaRPr lang="ru-RU" sz="2800"/>
        </a:p>
      </dgm:t>
    </dgm:pt>
    <dgm:pt modelId="{E42611C8-D486-48CE-9800-DFB3FEE53DFD}" type="sibTrans" cxnId="{A52A288E-A81B-488F-8037-5A18B0EC999F}">
      <dgm:prSet/>
      <dgm:spPr/>
      <dgm:t>
        <a:bodyPr/>
        <a:lstStyle/>
        <a:p>
          <a:endParaRPr lang="ru-RU" sz="2800"/>
        </a:p>
      </dgm:t>
    </dgm:pt>
    <dgm:pt modelId="{33DE60E6-AF08-4881-920B-9FD0EFBA0661}">
      <dgm:prSet custT="1"/>
      <dgm:spPr/>
      <dgm:t>
        <a:bodyPr/>
        <a:lstStyle/>
        <a:p>
          <a:pPr rtl="0"/>
          <a:r>
            <a:rPr lang="ru-RU" sz="1800" dirty="0"/>
            <a:t>Установление единого подхода к предоставлению отчетности в части отходов и совершенствование формы отчетности по отходам</a:t>
          </a:r>
        </a:p>
      </dgm:t>
    </dgm:pt>
    <dgm:pt modelId="{2D927650-68BC-4AE0-B637-9C514781046B}" type="parTrans" cxnId="{C312EFC1-EB6D-4761-AD14-EC567316107B}">
      <dgm:prSet/>
      <dgm:spPr/>
      <dgm:t>
        <a:bodyPr/>
        <a:lstStyle/>
        <a:p>
          <a:endParaRPr lang="ru-RU" sz="2800"/>
        </a:p>
      </dgm:t>
    </dgm:pt>
    <dgm:pt modelId="{FBF98A2F-AE93-4C36-85B2-9B996A0DCC24}" type="sibTrans" cxnId="{C312EFC1-EB6D-4761-AD14-EC567316107B}">
      <dgm:prSet/>
      <dgm:spPr/>
      <dgm:t>
        <a:bodyPr/>
        <a:lstStyle/>
        <a:p>
          <a:endParaRPr lang="ru-RU" sz="2800"/>
        </a:p>
      </dgm:t>
    </dgm:pt>
    <dgm:pt modelId="{221069E1-1E65-4247-945E-91A3A7ACEA18}">
      <dgm:prSet custT="1"/>
      <dgm:spPr/>
      <dgm:t>
        <a:bodyPr/>
        <a:lstStyle/>
        <a:p>
          <a:pPr rtl="0"/>
          <a:r>
            <a:rPr lang="ru-RU" sz="1800" dirty="0"/>
            <a:t>Исключение требования о предоставлении излишней документации (экологическое разрешение, программа ПЭК, отчеты экологического мониторинга и другие)</a:t>
          </a:r>
        </a:p>
      </dgm:t>
    </dgm:pt>
    <dgm:pt modelId="{78245238-9A27-4F8B-9400-6945A9B1BC32}" type="parTrans" cxnId="{92E19662-B217-4AFC-AF82-81E2A22DB2C2}">
      <dgm:prSet/>
      <dgm:spPr/>
      <dgm:t>
        <a:bodyPr/>
        <a:lstStyle/>
        <a:p>
          <a:endParaRPr lang="ru-RU" sz="2800"/>
        </a:p>
      </dgm:t>
    </dgm:pt>
    <dgm:pt modelId="{0139EB8C-25C2-42A2-B800-0FA06030C51E}" type="sibTrans" cxnId="{92E19662-B217-4AFC-AF82-81E2A22DB2C2}">
      <dgm:prSet/>
      <dgm:spPr/>
      <dgm:t>
        <a:bodyPr/>
        <a:lstStyle/>
        <a:p>
          <a:endParaRPr lang="ru-RU" sz="2800"/>
        </a:p>
      </dgm:t>
    </dgm:pt>
    <dgm:pt modelId="{68EB29EA-FC0D-4684-A9C9-D01E88BB2A7E}">
      <dgm:prSet custT="1"/>
      <dgm:spPr/>
      <dgm:t>
        <a:bodyPr/>
        <a:lstStyle/>
        <a:p>
          <a:pPr rtl="0"/>
          <a:r>
            <a:rPr lang="ru-RU" sz="1800" dirty="0"/>
            <a:t>Указание ссылки на методики расчета выбросов тяжелых металлов, включая ртуть, стойких органических загрязнителей, которые планируются к разработке и другое</a:t>
          </a:r>
        </a:p>
      </dgm:t>
    </dgm:pt>
    <dgm:pt modelId="{117CA527-3361-4F37-878E-3FEE89BB4ED1}" type="parTrans" cxnId="{D2BA2EC6-9C9A-401B-A152-E3B3D9F65688}">
      <dgm:prSet/>
      <dgm:spPr/>
      <dgm:t>
        <a:bodyPr/>
        <a:lstStyle/>
        <a:p>
          <a:endParaRPr lang="ru-RU" sz="2800"/>
        </a:p>
      </dgm:t>
    </dgm:pt>
    <dgm:pt modelId="{4B5CBC16-45B6-4D67-8A48-7CA8650FDE01}" type="sibTrans" cxnId="{D2BA2EC6-9C9A-401B-A152-E3B3D9F65688}">
      <dgm:prSet/>
      <dgm:spPr/>
      <dgm:t>
        <a:bodyPr/>
        <a:lstStyle/>
        <a:p>
          <a:endParaRPr lang="ru-RU" sz="2800"/>
        </a:p>
      </dgm:t>
    </dgm:pt>
    <dgm:pt modelId="{AE656411-53AE-4D57-8202-58522DF03662}">
      <dgm:prSet custT="1"/>
      <dgm:spPr/>
      <dgm:t>
        <a:bodyPr/>
        <a:lstStyle/>
        <a:p>
          <a:pPr rtl="0"/>
          <a:r>
            <a:rPr lang="ru-RU" sz="1800" dirty="0"/>
            <a:t>Определение перечня видов деятельности, подлежащих отчетности, </a:t>
          </a:r>
        </a:p>
      </dgm:t>
    </dgm:pt>
    <dgm:pt modelId="{86940281-AD65-41BE-BEAC-3A8D0C78F0B5}" type="parTrans" cxnId="{F320DFBA-3B72-40D1-9FEE-FB6A6ECF5ECA}">
      <dgm:prSet/>
      <dgm:spPr/>
      <dgm:t>
        <a:bodyPr/>
        <a:lstStyle/>
        <a:p>
          <a:endParaRPr lang="ru-RU"/>
        </a:p>
      </dgm:t>
    </dgm:pt>
    <dgm:pt modelId="{C3FFB25D-9976-45BA-8735-3ED94CFD88CF}" type="sibTrans" cxnId="{F320DFBA-3B72-40D1-9FEE-FB6A6ECF5ECA}">
      <dgm:prSet/>
      <dgm:spPr/>
      <dgm:t>
        <a:bodyPr/>
        <a:lstStyle/>
        <a:p>
          <a:endParaRPr lang="ru-RU"/>
        </a:p>
      </dgm:t>
    </dgm:pt>
    <dgm:pt modelId="{09E9ABCE-3797-446A-B77D-9256A25FDB33}">
      <dgm:prSet custT="1"/>
      <dgm:spPr/>
      <dgm:t>
        <a:bodyPr/>
        <a:lstStyle/>
        <a:p>
          <a:pPr rtl="0"/>
          <a:r>
            <a:rPr lang="ru-RU" sz="1800" dirty="0"/>
            <a:t>Определение пороговых значений для химических веществ по отчетности</a:t>
          </a:r>
        </a:p>
      </dgm:t>
    </dgm:pt>
    <dgm:pt modelId="{300DD0BB-B039-4589-96E5-FFC2170CE586}" type="parTrans" cxnId="{5D5148CE-0EE4-4F6B-817B-E4E5FE8D1450}">
      <dgm:prSet/>
      <dgm:spPr/>
      <dgm:t>
        <a:bodyPr/>
        <a:lstStyle/>
        <a:p>
          <a:endParaRPr lang="ru-RU"/>
        </a:p>
      </dgm:t>
    </dgm:pt>
    <dgm:pt modelId="{8A40E77B-2E37-4A8F-8514-2B2DD5A9E3AE}" type="sibTrans" cxnId="{5D5148CE-0EE4-4F6B-817B-E4E5FE8D1450}">
      <dgm:prSet/>
      <dgm:spPr/>
      <dgm:t>
        <a:bodyPr/>
        <a:lstStyle/>
        <a:p>
          <a:endParaRPr lang="ru-RU"/>
        </a:p>
      </dgm:t>
    </dgm:pt>
    <dgm:pt modelId="{560FE8D6-1B33-4C89-B044-D0BE965D372C}" type="pres">
      <dgm:prSet presAssocID="{AB8DACD4-DE1D-4A88-BDCE-33BD46808568}" presName="Name0" presStyleCnt="0">
        <dgm:presLayoutVars>
          <dgm:chMax val="7"/>
          <dgm:chPref val="7"/>
          <dgm:dir/>
        </dgm:presLayoutVars>
      </dgm:prSet>
      <dgm:spPr/>
    </dgm:pt>
    <dgm:pt modelId="{293A8957-6869-41E6-BCF8-38EC794E5B0F}" type="pres">
      <dgm:prSet presAssocID="{AB8DACD4-DE1D-4A88-BDCE-33BD46808568}" presName="Name1" presStyleCnt="0"/>
      <dgm:spPr/>
    </dgm:pt>
    <dgm:pt modelId="{F56393A4-F8AB-4768-840D-DB2C9F671F33}" type="pres">
      <dgm:prSet presAssocID="{AB8DACD4-DE1D-4A88-BDCE-33BD46808568}" presName="cycle" presStyleCnt="0"/>
      <dgm:spPr/>
    </dgm:pt>
    <dgm:pt modelId="{48A283E6-D69B-46A1-B63B-552B02A04E4B}" type="pres">
      <dgm:prSet presAssocID="{AB8DACD4-DE1D-4A88-BDCE-33BD46808568}" presName="srcNode" presStyleLbl="node1" presStyleIdx="0" presStyleCnt="6"/>
      <dgm:spPr/>
    </dgm:pt>
    <dgm:pt modelId="{64B603F4-6317-4CB1-BAD7-A98526D200F8}" type="pres">
      <dgm:prSet presAssocID="{AB8DACD4-DE1D-4A88-BDCE-33BD46808568}" presName="conn" presStyleLbl="parChTrans1D2" presStyleIdx="0" presStyleCnt="1"/>
      <dgm:spPr/>
    </dgm:pt>
    <dgm:pt modelId="{97FA2BC8-7C24-4C6B-80A0-6F7C72F4615A}" type="pres">
      <dgm:prSet presAssocID="{AB8DACD4-DE1D-4A88-BDCE-33BD46808568}" presName="extraNode" presStyleLbl="node1" presStyleIdx="0" presStyleCnt="6"/>
      <dgm:spPr/>
    </dgm:pt>
    <dgm:pt modelId="{8FB47EAE-BC3D-4417-A51F-831BCC4FB9F3}" type="pres">
      <dgm:prSet presAssocID="{AB8DACD4-DE1D-4A88-BDCE-33BD46808568}" presName="dstNode" presStyleLbl="node1" presStyleIdx="0" presStyleCnt="6"/>
      <dgm:spPr/>
    </dgm:pt>
    <dgm:pt modelId="{23021F04-ED21-42B6-AFF6-E844321567CC}" type="pres">
      <dgm:prSet presAssocID="{AE656411-53AE-4D57-8202-58522DF03662}" presName="text_1" presStyleLbl="node1" presStyleIdx="0" presStyleCnt="6">
        <dgm:presLayoutVars>
          <dgm:bulletEnabled val="1"/>
        </dgm:presLayoutVars>
      </dgm:prSet>
      <dgm:spPr/>
    </dgm:pt>
    <dgm:pt modelId="{8987D4A9-3921-44C4-A926-EBF32740B822}" type="pres">
      <dgm:prSet presAssocID="{AE656411-53AE-4D57-8202-58522DF03662}" presName="accent_1" presStyleCnt="0"/>
      <dgm:spPr/>
    </dgm:pt>
    <dgm:pt modelId="{7CB4E9A0-31E5-4D60-A79D-3FAA69709B04}" type="pres">
      <dgm:prSet presAssocID="{AE656411-53AE-4D57-8202-58522DF03662}" presName="accentRepeatNode" presStyleLbl="solidFgAcc1" presStyleIdx="0" presStyleCnt="6"/>
      <dgm:spPr/>
    </dgm:pt>
    <dgm:pt modelId="{8FA4483F-519A-41AE-BCA9-0BD57DC3ADCA}" type="pres">
      <dgm:prSet presAssocID="{09E9ABCE-3797-446A-B77D-9256A25FDB33}" presName="text_2" presStyleLbl="node1" presStyleIdx="1" presStyleCnt="6">
        <dgm:presLayoutVars>
          <dgm:bulletEnabled val="1"/>
        </dgm:presLayoutVars>
      </dgm:prSet>
      <dgm:spPr/>
    </dgm:pt>
    <dgm:pt modelId="{286C26F9-33C8-4574-993B-9FAFC447CD94}" type="pres">
      <dgm:prSet presAssocID="{09E9ABCE-3797-446A-B77D-9256A25FDB33}" presName="accent_2" presStyleCnt="0"/>
      <dgm:spPr/>
    </dgm:pt>
    <dgm:pt modelId="{41FFE0FB-22BE-4AC1-ACD6-CDC72BB832D8}" type="pres">
      <dgm:prSet presAssocID="{09E9ABCE-3797-446A-B77D-9256A25FDB33}" presName="accentRepeatNode" presStyleLbl="solidFgAcc1" presStyleIdx="1" presStyleCnt="6"/>
      <dgm:spPr/>
    </dgm:pt>
    <dgm:pt modelId="{72613348-DAEF-4A36-BBA1-B2217245C56F}" type="pres">
      <dgm:prSet presAssocID="{B0F4E113-49A6-4907-80C7-1A892CC9DBA8}" presName="text_3" presStyleLbl="node1" presStyleIdx="2" presStyleCnt="6">
        <dgm:presLayoutVars>
          <dgm:bulletEnabled val="1"/>
        </dgm:presLayoutVars>
      </dgm:prSet>
      <dgm:spPr/>
    </dgm:pt>
    <dgm:pt modelId="{4E7E32E8-F469-47DC-AD20-0B17B2FFBA6F}" type="pres">
      <dgm:prSet presAssocID="{B0F4E113-49A6-4907-80C7-1A892CC9DBA8}" presName="accent_3" presStyleCnt="0"/>
      <dgm:spPr/>
    </dgm:pt>
    <dgm:pt modelId="{DA3D1D24-4569-43E5-AD3B-163B813A5EE0}" type="pres">
      <dgm:prSet presAssocID="{B0F4E113-49A6-4907-80C7-1A892CC9DBA8}" presName="accentRepeatNode" presStyleLbl="solidFgAcc1" presStyleIdx="2" presStyleCnt="6"/>
      <dgm:spPr/>
    </dgm:pt>
    <dgm:pt modelId="{32AC2D46-AD3B-4CD8-9A54-54B06DE76978}" type="pres">
      <dgm:prSet presAssocID="{33DE60E6-AF08-4881-920B-9FD0EFBA0661}" presName="text_4" presStyleLbl="node1" presStyleIdx="3" presStyleCnt="6">
        <dgm:presLayoutVars>
          <dgm:bulletEnabled val="1"/>
        </dgm:presLayoutVars>
      </dgm:prSet>
      <dgm:spPr/>
    </dgm:pt>
    <dgm:pt modelId="{2F8BDEB1-BAC5-4E2A-BBCD-5A15AF678E42}" type="pres">
      <dgm:prSet presAssocID="{33DE60E6-AF08-4881-920B-9FD0EFBA0661}" presName="accent_4" presStyleCnt="0"/>
      <dgm:spPr/>
    </dgm:pt>
    <dgm:pt modelId="{7C712C8C-D51B-4EB6-AF41-1ECC777FF217}" type="pres">
      <dgm:prSet presAssocID="{33DE60E6-AF08-4881-920B-9FD0EFBA0661}" presName="accentRepeatNode" presStyleLbl="solidFgAcc1" presStyleIdx="3" presStyleCnt="6"/>
      <dgm:spPr/>
    </dgm:pt>
    <dgm:pt modelId="{0C363033-63FA-4E9E-91DD-A83C7752E2BB}" type="pres">
      <dgm:prSet presAssocID="{221069E1-1E65-4247-945E-91A3A7ACEA18}" presName="text_5" presStyleLbl="node1" presStyleIdx="4" presStyleCnt="6" custScaleY="125782">
        <dgm:presLayoutVars>
          <dgm:bulletEnabled val="1"/>
        </dgm:presLayoutVars>
      </dgm:prSet>
      <dgm:spPr/>
    </dgm:pt>
    <dgm:pt modelId="{6E8CF9BD-1069-4C7B-91FC-607DD272E6F1}" type="pres">
      <dgm:prSet presAssocID="{221069E1-1E65-4247-945E-91A3A7ACEA18}" presName="accent_5" presStyleCnt="0"/>
      <dgm:spPr/>
    </dgm:pt>
    <dgm:pt modelId="{D9DFD305-7AFB-42A0-A6D2-35F42D21DF6A}" type="pres">
      <dgm:prSet presAssocID="{221069E1-1E65-4247-945E-91A3A7ACEA18}" presName="accentRepeatNode" presStyleLbl="solidFgAcc1" presStyleIdx="4" presStyleCnt="6"/>
      <dgm:spPr/>
    </dgm:pt>
    <dgm:pt modelId="{A1CFC473-2B70-4239-A23E-6B7A2FDA4FE3}" type="pres">
      <dgm:prSet presAssocID="{68EB29EA-FC0D-4684-A9C9-D01E88BB2A7E}" presName="text_6" presStyleLbl="node1" presStyleIdx="5" presStyleCnt="6" custScaleY="135202">
        <dgm:presLayoutVars>
          <dgm:bulletEnabled val="1"/>
        </dgm:presLayoutVars>
      </dgm:prSet>
      <dgm:spPr/>
    </dgm:pt>
    <dgm:pt modelId="{C17DB1D9-BE8C-4AE0-9B5B-0904B70C4E66}" type="pres">
      <dgm:prSet presAssocID="{68EB29EA-FC0D-4684-A9C9-D01E88BB2A7E}" presName="accent_6" presStyleCnt="0"/>
      <dgm:spPr/>
    </dgm:pt>
    <dgm:pt modelId="{B52337CF-45A2-401B-AA35-FE53A0DECAA4}" type="pres">
      <dgm:prSet presAssocID="{68EB29EA-FC0D-4684-A9C9-D01E88BB2A7E}" presName="accentRepeatNode" presStyleLbl="solidFgAcc1" presStyleIdx="5" presStyleCnt="6"/>
      <dgm:spPr/>
    </dgm:pt>
  </dgm:ptLst>
  <dgm:cxnLst>
    <dgm:cxn modelId="{99A4B016-4025-44A6-8E02-0F9BC78BA439}" type="presOf" srcId="{09E9ABCE-3797-446A-B77D-9256A25FDB33}" destId="{8FA4483F-519A-41AE-BCA9-0BD57DC3ADCA}" srcOrd="0" destOrd="0" presId="urn:microsoft.com/office/officeart/2008/layout/VerticalCurvedList"/>
    <dgm:cxn modelId="{92E19662-B217-4AFC-AF82-81E2A22DB2C2}" srcId="{AB8DACD4-DE1D-4A88-BDCE-33BD46808568}" destId="{221069E1-1E65-4247-945E-91A3A7ACEA18}" srcOrd="4" destOrd="0" parTransId="{78245238-9A27-4F8B-9400-6945A9B1BC32}" sibTransId="{0139EB8C-25C2-42A2-B800-0FA06030C51E}"/>
    <dgm:cxn modelId="{C9D29250-A6A1-4C2D-B308-593FE18A5D16}" type="presOf" srcId="{C3FFB25D-9976-45BA-8735-3ED94CFD88CF}" destId="{64B603F4-6317-4CB1-BAD7-A98526D200F8}" srcOrd="0" destOrd="0" presId="urn:microsoft.com/office/officeart/2008/layout/VerticalCurvedList"/>
    <dgm:cxn modelId="{B5DA4657-3420-432E-B047-8E2C07B7DBF9}" type="presOf" srcId="{AB8DACD4-DE1D-4A88-BDCE-33BD46808568}" destId="{560FE8D6-1B33-4C89-B044-D0BE965D372C}" srcOrd="0" destOrd="0" presId="urn:microsoft.com/office/officeart/2008/layout/VerticalCurvedList"/>
    <dgm:cxn modelId="{0F596957-D67E-4238-90DF-899B8F0F9A7D}" type="presOf" srcId="{68EB29EA-FC0D-4684-A9C9-D01E88BB2A7E}" destId="{A1CFC473-2B70-4239-A23E-6B7A2FDA4FE3}" srcOrd="0" destOrd="0" presId="urn:microsoft.com/office/officeart/2008/layout/VerticalCurvedList"/>
    <dgm:cxn modelId="{A52A288E-A81B-488F-8037-5A18B0EC999F}" srcId="{AB8DACD4-DE1D-4A88-BDCE-33BD46808568}" destId="{B0F4E113-49A6-4907-80C7-1A892CC9DBA8}" srcOrd="2" destOrd="0" parTransId="{9EFFE890-0DAD-4D69-AECF-49064B1E1401}" sibTransId="{E42611C8-D486-48CE-9800-DFB3FEE53DFD}"/>
    <dgm:cxn modelId="{5D437195-76C5-499B-9F83-B9972F81264E}" type="presOf" srcId="{AE656411-53AE-4D57-8202-58522DF03662}" destId="{23021F04-ED21-42B6-AFF6-E844321567CC}" srcOrd="0" destOrd="0" presId="urn:microsoft.com/office/officeart/2008/layout/VerticalCurvedList"/>
    <dgm:cxn modelId="{F320DFBA-3B72-40D1-9FEE-FB6A6ECF5ECA}" srcId="{AB8DACD4-DE1D-4A88-BDCE-33BD46808568}" destId="{AE656411-53AE-4D57-8202-58522DF03662}" srcOrd="0" destOrd="0" parTransId="{86940281-AD65-41BE-BEAC-3A8D0C78F0B5}" sibTransId="{C3FFB25D-9976-45BA-8735-3ED94CFD88CF}"/>
    <dgm:cxn modelId="{C312EFC1-EB6D-4761-AD14-EC567316107B}" srcId="{AB8DACD4-DE1D-4A88-BDCE-33BD46808568}" destId="{33DE60E6-AF08-4881-920B-9FD0EFBA0661}" srcOrd="3" destOrd="0" parTransId="{2D927650-68BC-4AE0-B637-9C514781046B}" sibTransId="{FBF98A2F-AE93-4C36-85B2-9B996A0DCC24}"/>
    <dgm:cxn modelId="{D2BA2EC6-9C9A-401B-A152-E3B3D9F65688}" srcId="{AB8DACD4-DE1D-4A88-BDCE-33BD46808568}" destId="{68EB29EA-FC0D-4684-A9C9-D01E88BB2A7E}" srcOrd="5" destOrd="0" parTransId="{117CA527-3361-4F37-878E-3FEE89BB4ED1}" sibTransId="{4B5CBC16-45B6-4D67-8A48-7CA8650FDE01}"/>
    <dgm:cxn modelId="{5D5148CE-0EE4-4F6B-817B-E4E5FE8D1450}" srcId="{AB8DACD4-DE1D-4A88-BDCE-33BD46808568}" destId="{09E9ABCE-3797-446A-B77D-9256A25FDB33}" srcOrd="1" destOrd="0" parTransId="{300DD0BB-B039-4589-96E5-FFC2170CE586}" sibTransId="{8A40E77B-2E37-4A8F-8514-2B2DD5A9E3AE}"/>
    <dgm:cxn modelId="{0FB3E5E2-8FB1-4DA8-946B-21CCC6C29732}" type="presOf" srcId="{221069E1-1E65-4247-945E-91A3A7ACEA18}" destId="{0C363033-63FA-4E9E-91DD-A83C7752E2BB}" srcOrd="0" destOrd="0" presId="urn:microsoft.com/office/officeart/2008/layout/VerticalCurvedList"/>
    <dgm:cxn modelId="{B7DFB9E7-7EC2-4AA4-AF0B-8A55B6AA9502}" type="presOf" srcId="{33DE60E6-AF08-4881-920B-9FD0EFBA0661}" destId="{32AC2D46-AD3B-4CD8-9A54-54B06DE76978}" srcOrd="0" destOrd="0" presId="urn:microsoft.com/office/officeart/2008/layout/VerticalCurvedList"/>
    <dgm:cxn modelId="{113CD6ED-ECCE-42E2-92C8-44192F6E4B75}" type="presOf" srcId="{B0F4E113-49A6-4907-80C7-1A892CC9DBA8}" destId="{72613348-DAEF-4A36-BBA1-B2217245C56F}" srcOrd="0" destOrd="0" presId="urn:microsoft.com/office/officeart/2008/layout/VerticalCurvedList"/>
    <dgm:cxn modelId="{1784B433-18D4-4F85-8607-45B2FC253E0E}" type="presParOf" srcId="{560FE8D6-1B33-4C89-B044-D0BE965D372C}" destId="{293A8957-6869-41E6-BCF8-38EC794E5B0F}" srcOrd="0" destOrd="0" presId="urn:microsoft.com/office/officeart/2008/layout/VerticalCurvedList"/>
    <dgm:cxn modelId="{969671E7-6D6C-4F1D-89F5-4570C6B0D628}" type="presParOf" srcId="{293A8957-6869-41E6-BCF8-38EC794E5B0F}" destId="{F56393A4-F8AB-4768-840D-DB2C9F671F33}" srcOrd="0" destOrd="0" presId="urn:microsoft.com/office/officeart/2008/layout/VerticalCurvedList"/>
    <dgm:cxn modelId="{2F1B885A-82E5-47DE-BFFD-E33A87E23926}" type="presParOf" srcId="{F56393A4-F8AB-4768-840D-DB2C9F671F33}" destId="{48A283E6-D69B-46A1-B63B-552B02A04E4B}" srcOrd="0" destOrd="0" presId="urn:microsoft.com/office/officeart/2008/layout/VerticalCurvedList"/>
    <dgm:cxn modelId="{02B352F7-8D26-47E3-8E51-3E595AB13689}" type="presParOf" srcId="{F56393A4-F8AB-4768-840D-DB2C9F671F33}" destId="{64B603F4-6317-4CB1-BAD7-A98526D200F8}" srcOrd="1" destOrd="0" presId="urn:microsoft.com/office/officeart/2008/layout/VerticalCurvedList"/>
    <dgm:cxn modelId="{0D59540A-D1C8-45C2-AFFA-7965C4A34770}" type="presParOf" srcId="{F56393A4-F8AB-4768-840D-DB2C9F671F33}" destId="{97FA2BC8-7C24-4C6B-80A0-6F7C72F4615A}" srcOrd="2" destOrd="0" presId="urn:microsoft.com/office/officeart/2008/layout/VerticalCurvedList"/>
    <dgm:cxn modelId="{62A1D2E7-63C9-440C-9931-33BAA31E11A3}" type="presParOf" srcId="{F56393A4-F8AB-4768-840D-DB2C9F671F33}" destId="{8FB47EAE-BC3D-4417-A51F-831BCC4FB9F3}" srcOrd="3" destOrd="0" presId="urn:microsoft.com/office/officeart/2008/layout/VerticalCurvedList"/>
    <dgm:cxn modelId="{0E0EE20B-F81F-498F-BB7D-C45FE05DB591}" type="presParOf" srcId="{293A8957-6869-41E6-BCF8-38EC794E5B0F}" destId="{23021F04-ED21-42B6-AFF6-E844321567CC}" srcOrd="1" destOrd="0" presId="urn:microsoft.com/office/officeart/2008/layout/VerticalCurvedList"/>
    <dgm:cxn modelId="{7F49E7EF-E909-4835-AB15-4F7BA7E09C64}" type="presParOf" srcId="{293A8957-6869-41E6-BCF8-38EC794E5B0F}" destId="{8987D4A9-3921-44C4-A926-EBF32740B822}" srcOrd="2" destOrd="0" presId="urn:microsoft.com/office/officeart/2008/layout/VerticalCurvedList"/>
    <dgm:cxn modelId="{1B64DE76-7DBB-4682-8905-5134052C619C}" type="presParOf" srcId="{8987D4A9-3921-44C4-A926-EBF32740B822}" destId="{7CB4E9A0-31E5-4D60-A79D-3FAA69709B04}" srcOrd="0" destOrd="0" presId="urn:microsoft.com/office/officeart/2008/layout/VerticalCurvedList"/>
    <dgm:cxn modelId="{71B94161-03CB-4B88-963E-208599056CBF}" type="presParOf" srcId="{293A8957-6869-41E6-BCF8-38EC794E5B0F}" destId="{8FA4483F-519A-41AE-BCA9-0BD57DC3ADCA}" srcOrd="3" destOrd="0" presId="urn:microsoft.com/office/officeart/2008/layout/VerticalCurvedList"/>
    <dgm:cxn modelId="{F3921325-E288-4E6A-B079-89A2F00A4FBD}" type="presParOf" srcId="{293A8957-6869-41E6-BCF8-38EC794E5B0F}" destId="{286C26F9-33C8-4574-993B-9FAFC447CD94}" srcOrd="4" destOrd="0" presId="urn:microsoft.com/office/officeart/2008/layout/VerticalCurvedList"/>
    <dgm:cxn modelId="{89317146-22BA-424B-A174-CC0773EE6FE5}" type="presParOf" srcId="{286C26F9-33C8-4574-993B-9FAFC447CD94}" destId="{41FFE0FB-22BE-4AC1-ACD6-CDC72BB832D8}" srcOrd="0" destOrd="0" presId="urn:microsoft.com/office/officeart/2008/layout/VerticalCurvedList"/>
    <dgm:cxn modelId="{CBE6CAF8-DCF0-4962-B824-77933D6294E6}" type="presParOf" srcId="{293A8957-6869-41E6-BCF8-38EC794E5B0F}" destId="{72613348-DAEF-4A36-BBA1-B2217245C56F}" srcOrd="5" destOrd="0" presId="urn:microsoft.com/office/officeart/2008/layout/VerticalCurvedList"/>
    <dgm:cxn modelId="{3D8BB694-D9E2-442F-9135-2FDAD932D71C}" type="presParOf" srcId="{293A8957-6869-41E6-BCF8-38EC794E5B0F}" destId="{4E7E32E8-F469-47DC-AD20-0B17B2FFBA6F}" srcOrd="6" destOrd="0" presId="urn:microsoft.com/office/officeart/2008/layout/VerticalCurvedList"/>
    <dgm:cxn modelId="{8D0F9240-3D0F-4426-A751-36E231112E0A}" type="presParOf" srcId="{4E7E32E8-F469-47DC-AD20-0B17B2FFBA6F}" destId="{DA3D1D24-4569-43E5-AD3B-163B813A5EE0}" srcOrd="0" destOrd="0" presId="urn:microsoft.com/office/officeart/2008/layout/VerticalCurvedList"/>
    <dgm:cxn modelId="{57567883-78C3-4603-9750-50FAA0D9E551}" type="presParOf" srcId="{293A8957-6869-41E6-BCF8-38EC794E5B0F}" destId="{32AC2D46-AD3B-4CD8-9A54-54B06DE76978}" srcOrd="7" destOrd="0" presId="urn:microsoft.com/office/officeart/2008/layout/VerticalCurvedList"/>
    <dgm:cxn modelId="{D99CB6FA-840F-4007-8D5C-672AF4CDD5F6}" type="presParOf" srcId="{293A8957-6869-41E6-BCF8-38EC794E5B0F}" destId="{2F8BDEB1-BAC5-4E2A-BBCD-5A15AF678E42}" srcOrd="8" destOrd="0" presId="urn:microsoft.com/office/officeart/2008/layout/VerticalCurvedList"/>
    <dgm:cxn modelId="{FB325559-9DC4-4A88-A01B-CECFB86F2EDE}" type="presParOf" srcId="{2F8BDEB1-BAC5-4E2A-BBCD-5A15AF678E42}" destId="{7C712C8C-D51B-4EB6-AF41-1ECC777FF217}" srcOrd="0" destOrd="0" presId="urn:microsoft.com/office/officeart/2008/layout/VerticalCurvedList"/>
    <dgm:cxn modelId="{9FFCAE55-2D9F-4BE2-8186-08AFF967B7AF}" type="presParOf" srcId="{293A8957-6869-41E6-BCF8-38EC794E5B0F}" destId="{0C363033-63FA-4E9E-91DD-A83C7752E2BB}" srcOrd="9" destOrd="0" presId="urn:microsoft.com/office/officeart/2008/layout/VerticalCurvedList"/>
    <dgm:cxn modelId="{B0E8E2E7-28FF-4296-9642-0E0DA1DB4465}" type="presParOf" srcId="{293A8957-6869-41E6-BCF8-38EC794E5B0F}" destId="{6E8CF9BD-1069-4C7B-91FC-607DD272E6F1}" srcOrd="10" destOrd="0" presId="urn:microsoft.com/office/officeart/2008/layout/VerticalCurvedList"/>
    <dgm:cxn modelId="{90A49A0C-AACE-4A91-8C3B-54FF83795BF4}" type="presParOf" srcId="{6E8CF9BD-1069-4C7B-91FC-607DD272E6F1}" destId="{D9DFD305-7AFB-42A0-A6D2-35F42D21DF6A}" srcOrd="0" destOrd="0" presId="urn:microsoft.com/office/officeart/2008/layout/VerticalCurvedList"/>
    <dgm:cxn modelId="{136B08A3-65ED-4C52-8D6B-BC4E8FA5E3B0}" type="presParOf" srcId="{293A8957-6869-41E6-BCF8-38EC794E5B0F}" destId="{A1CFC473-2B70-4239-A23E-6B7A2FDA4FE3}" srcOrd="11" destOrd="0" presId="urn:microsoft.com/office/officeart/2008/layout/VerticalCurvedList"/>
    <dgm:cxn modelId="{00A78E89-19FA-4D2F-8298-68AFDD5DBEB5}" type="presParOf" srcId="{293A8957-6869-41E6-BCF8-38EC794E5B0F}" destId="{C17DB1D9-BE8C-4AE0-9B5B-0904B70C4E66}" srcOrd="12" destOrd="0" presId="urn:microsoft.com/office/officeart/2008/layout/VerticalCurvedList"/>
    <dgm:cxn modelId="{93A86425-7135-4292-BB76-54321818AA00}" type="presParOf" srcId="{C17DB1D9-BE8C-4AE0-9B5B-0904B70C4E66}" destId="{B52337CF-45A2-401B-AA35-FE53A0DECAA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ADB30A-245F-42FF-91B8-C2EAF0A87487}">
      <dsp:nvSpPr>
        <dsp:cNvPr id="0" name=""/>
        <dsp:cNvSpPr/>
      </dsp:nvSpPr>
      <dsp:spPr>
        <a:xfrm>
          <a:off x="0" y="213362"/>
          <a:ext cx="7846640" cy="23095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200" kern="1200" dirty="0"/>
            <a:t>Планируемые изменения и дополнения в законодательные акты по вопросу РВПЗ</a:t>
          </a:r>
        </a:p>
      </dsp:txBody>
      <dsp:txXfrm>
        <a:off x="112744" y="326106"/>
        <a:ext cx="7621152" cy="20840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AB6D97-BB70-4605-AF98-294EAB9AC064}">
      <dsp:nvSpPr>
        <dsp:cNvPr id="0" name=""/>
        <dsp:cNvSpPr/>
      </dsp:nvSpPr>
      <dsp:spPr>
        <a:xfrm>
          <a:off x="3302" y="1097504"/>
          <a:ext cx="1986056" cy="794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142240" rIns="248920" bIns="14224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/>
            <a:t>2013</a:t>
          </a:r>
        </a:p>
      </dsp:txBody>
      <dsp:txXfrm>
        <a:off x="3302" y="1097504"/>
        <a:ext cx="1986056" cy="794422"/>
      </dsp:txXfrm>
    </dsp:sp>
    <dsp:sp modelId="{5F744147-0EEC-4A90-99CE-CE480372EFD3}">
      <dsp:nvSpPr>
        <dsp:cNvPr id="0" name=""/>
        <dsp:cNvSpPr/>
      </dsp:nvSpPr>
      <dsp:spPr>
        <a:xfrm>
          <a:off x="3302" y="1891927"/>
          <a:ext cx="1986056" cy="15371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5 крупных предприятий</a:t>
          </a:r>
        </a:p>
      </dsp:txBody>
      <dsp:txXfrm>
        <a:off x="3302" y="1891927"/>
        <a:ext cx="1986056" cy="1537199"/>
      </dsp:txXfrm>
    </dsp:sp>
    <dsp:sp modelId="{E579EBD4-6BBA-4BEA-B78C-6D475251ACBF}">
      <dsp:nvSpPr>
        <dsp:cNvPr id="0" name=""/>
        <dsp:cNvSpPr/>
      </dsp:nvSpPr>
      <dsp:spPr>
        <a:xfrm>
          <a:off x="2267407" y="1097504"/>
          <a:ext cx="1986056" cy="794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142240" rIns="248920" bIns="14224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/>
            <a:t>2014</a:t>
          </a:r>
        </a:p>
      </dsp:txBody>
      <dsp:txXfrm>
        <a:off x="2267407" y="1097504"/>
        <a:ext cx="1986056" cy="794422"/>
      </dsp:txXfrm>
    </dsp:sp>
    <dsp:sp modelId="{13624DC6-076B-45F8-8BCF-49D2CDBB7FE3}">
      <dsp:nvSpPr>
        <dsp:cNvPr id="0" name=""/>
        <dsp:cNvSpPr/>
      </dsp:nvSpPr>
      <dsp:spPr>
        <a:xfrm>
          <a:off x="2267407" y="1891927"/>
          <a:ext cx="1986056" cy="15371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40 предприятий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137 объектов</a:t>
          </a:r>
        </a:p>
      </dsp:txBody>
      <dsp:txXfrm>
        <a:off x="2267407" y="1891927"/>
        <a:ext cx="1986056" cy="1537199"/>
      </dsp:txXfrm>
    </dsp:sp>
    <dsp:sp modelId="{6ABADB63-F878-48FB-AF9D-B874A40FCA71}">
      <dsp:nvSpPr>
        <dsp:cNvPr id="0" name=""/>
        <dsp:cNvSpPr/>
      </dsp:nvSpPr>
      <dsp:spPr>
        <a:xfrm>
          <a:off x="4531511" y="1097504"/>
          <a:ext cx="1986056" cy="794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142240" rIns="248920" bIns="14224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/>
            <a:t>2015</a:t>
          </a:r>
        </a:p>
      </dsp:txBody>
      <dsp:txXfrm>
        <a:off x="4531511" y="1097504"/>
        <a:ext cx="1986056" cy="794422"/>
      </dsp:txXfrm>
    </dsp:sp>
    <dsp:sp modelId="{D076D1F0-D360-4080-B487-7699074E9CC5}">
      <dsp:nvSpPr>
        <dsp:cNvPr id="0" name=""/>
        <dsp:cNvSpPr/>
      </dsp:nvSpPr>
      <dsp:spPr>
        <a:xfrm>
          <a:off x="4531511" y="1891927"/>
          <a:ext cx="1986056" cy="15371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40 предприятий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2010 объектов</a:t>
          </a:r>
        </a:p>
      </dsp:txBody>
      <dsp:txXfrm>
        <a:off x="4531511" y="1891927"/>
        <a:ext cx="1986056" cy="1537199"/>
      </dsp:txXfrm>
    </dsp:sp>
    <dsp:sp modelId="{D6A627ED-FBD8-4FD1-866F-DEDE537BF060}">
      <dsp:nvSpPr>
        <dsp:cNvPr id="0" name=""/>
        <dsp:cNvSpPr/>
      </dsp:nvSpPr>
      <dsp:spPr>
        <a:xfrm>
          <a:off x="6795616" y="1097504"/>
          <a:ext cx="1986056" cy="794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142240" rIns="248920" bIns="14224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/>
            <a:t>2016</a:t>
          </a:r>
        </a:p>
      </dsp:txBody>
      <dsp:txXfrm>
        <a:off x="6795616" y="1097504"/>
        <a:ext cx="1986056" cy="794422"/>
      </dsp:txXfrm>
    </dsp:sp>
    <dsp:sp modelId="{05DF581C-964B-4F61-9A09-8B0CC99E339C}">
      <dsp:nvSpPr>
        <dsp:cNvPr id="0" name=""/>
        <dsp:cNvSpPr/>
      </dsp:nvSpPr>
      <dsp:spPr>
        <a:xfrm>
          <a:off x="6795616" y="1891927"/>
          <a:ext cx="1986056" cy="15371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50 предприятий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263 объекта</a:t>
          </a:r>
        </a:p>
      </dsp:txBody>
      <dsp:txXfrm>
        <a:off x="6795616" y="1891927"/>
        <a:ext cx="1986056" cy="15371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B0C1AD-4B3B-401E-83DD-14BBBEA16217}">
      <dsp:nvSpPr>
        <dsp:cNvPr id="0" name=""/>
        <dsp:cNvSpPr/>
      </dsp:nvSpPr>
      <dsp:spPr>
        <a:xfrm>
          <a:off x="3407" y="779746"/>
          <a:ext cx="2925003" cy="9762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2017 год</a:t>
          </a:r>
        </a:p>
      </dsp:txBody>
      <dsp:txXfrm>
        <a:off x="3407" y="779746"/>
        <a:ext cx="2925003" cy="650836"/>
      </dsp:txXfrm>
    </dsp:sp>
    <dsp:sp modelId="{8BE91E94-6C4B-413A-8BB1-4FF2E448BA73}">
      <dsp:nvSpPr>
        <dsp:cNvPr id="0" name=""/>
        <dsp:cNvSpPr/>
      </dsp:nvSpPr>
      <dsp:spPr>
        <a:xfrm>
          <a:off x="602504" y="1540753"/>
          <a:ext cx="2925003" cy="17236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200" kern="1200" dirty="0"/>
            <a:t>778 отчетов</a:t>
          </a:r>
        </a:p>
      </dsp:txBody>
      <dsp:txXfrm>
        <a:off x="652987" y="1591236"/>
        <a:ext cx="2824037" cy="1622647"/>
      </dsp:txXfrm>
    </dsp:sp>
    <dsp:sp modelId="{3B431454-4563-46C3-AFDD-E8F6E9D56421}">
      <dsp:nvSpPr>
        <dsp:cNvPr id="0" name=""/>
        <dsp:cNvSpPr/>
      </dsp:nvSpPr>
      <dsp:spPr>
        <a:xfrm>
          <a:off x="3371831" y="741044"/>
          <a:ext cx="940050" cy="728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>
        <a:off x="3371831" y="886692"/>
        <a:ext cx="721578" cy="436945"/>
      </dsp:txXfrm>
    </dsp:sp>
    <dsp:sp modelId="{A34578BD-62FD-419A-9C29-8B5FF581BFC0}">
      <dsp:nvSpPr>
        <dsp:cNvPr id="0" name=""/>
        <dsp:cNvSpPr/>
      </dsp:nvSpPr>
      <dsp:spPr>
        <a:xfrm>
          <a:off x="4702091" y="779746"/>
          <a:ext cx="2925003" cy="9762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2018 год</a:t>
          </a:r>
        </a:p>
      </dsp:txBody>
      <dsp:txXfrm>
        <a:off x="4702091" y="779746"/>
        <a:ext cx="2925003" cy="650836"/>
      </dsp:txXfrm>
    </dsp:sp>
    <dsp:sp modelId="{5FAF0D77-07ED-440B-804A-8E5CE8B915C7}">
      <dsp:nvSpPr>
        <dsp:cNvPr id="0" name=""/>
        <dsp:cNvSpPr/>
      </dsp:nvSpPr>
      <dsp:spPr>
        <a:xfrm>
          <a:off x="5301188" y="1540753"/>
          <a:ext cx="2925003" cy="17236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200" kern="1200" dirty="0"/>
            <a:t>926 отчетов</a:t>
          </a:r>
        </a:p>
      </dsp:txBody>
      <dsp:txXfrm>
        <a:off x="5351671" y="1591236"/>
        <a:ext cx="2824037" cy="162264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56A0A3-66A4-4BC0-BF20-E65B100884E6}">
      <dsp:nvSpPr>
        <dsp:cNvPr id="0" name=""/>
        <dsp:cNvSpPr/>
      </dsp:nvSpPr>
      <dsp:spPr>
        <a:xfrm>
          <a:off x="1077401" y="2556284"/>
          <a:ext cx="558275" cy="2127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9137" y="0"/>
              </a:lnTo>
              <a:lnTo>
                <a:pt x="279137" y="2127574"/>
              </a:lnTo>
              <a:lnTo>
                <a:pt x="558275" y="21275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/>
        </a:p>
      </dsp:txBody>
      <dsp:txXfrm>
        <a:off x="1301549" y="3565081"/>
        <a:ext cx="109980" cy="109980"/>
      </dsp:txXfrm>
    </dsp:sp>
    <dsp:sp modelId="{D8564415-EEC6-48ED-9B27-A3E1B4720D9D}">
      <dsp:nvSpPr>
        <dsp:cNvPr id="0" name=""/>
        <dsp:cNvSpPr/>
      </dsp:nvSpPr>
      <dsp:spPr>
        <a:xfrm>
          <a:off x="1077401" y="2556284"/>
          <a:ext cx="558275" cy="1063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9137" y="0"/>
              </a:lnTo>
              <a:lnTo>
                <a:pt x="279137" y="1063787"/>
              </a:lnTo>
              <a:lnTo>
                <a:pt x="558275" y="1063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326504" y="3058143"/>
        <a:ext cx="60069" cy="60069"/>
      </dsp:txXfrm>
    </dsp:sp>
    <dsp:sp modelId="{718520C9-09CD-4467-AF3D-806436E91311}">
      <dsp:nvSpPr>
        <dsp:cNvPr id="0" name=""/>
        <dsp:cNvSpPr/>
      </dsp:nvSpPr>
      <dsp:spPr>
        <a:xfrm>
          <a:off x="1077401" y="2510564"/>
          <a:ext cx="55827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8275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342582" y="2542327"/>
        <a:ext cx="27913" cy="27913"/>
      </dsp:txXfrm>
    </dsp:sp>
    <dsp:sp modelId="{47B724A3-12B3-4551-9E4B-3A544214AFF9}">
      <dsp:nvSpPr>
        <dsp:cNvPr id="0" name=""/>
        <dsp:cNvSpPr/>
      </dsp:nvSpPr>
      <dsp:spPr>
        <a:xfrm>
          <a:off x="1077401" y="1492496"/>
          <a:ext cx="558275" cy="1063787"/>
        </a:xfrm>
        <a:custGeom>
          <a:avLst/>
          <a:gdLst/>
          <a:ahLst/>
          <a:cxnLst/>
          <a:rect l="0" t="0" r="0" b="0"/>
          <a:pathLst>
            <a:path>
              <a:moveTo>
                <a:pt x="0" y="1063787"/>
              </a:moveTo>
              <a:lnTo>
                <a:pt x="279137" y="1063787"/>
              </a:lnTo>
              <a:lnTo>
                <a:pt x="279137" y="0"/>
              </a:lnTo>
              <a:lnTo>
                <a:pt x="55827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326504" y="1994355"/>
        <a:ext cx="60069" cy="60069"/>
      </dsp:txXfrm>
    </dsp:sp>
    <dsp:sp modelId="{D0447BCA-700E-4AF2-AE84-AA4814ECA3AE}">
      <dsp:nvSpPr>
        <dsp:cNvPr id="0" name=""/>
        <dsp:cNvSpPr/>
      </dsp:nvSpPr>
      <dsp:spPr>
        <a:xfrm>
          <a:off x="1077401" y="428709"/>
          <a:ext cx="558275" cy="2127574"/>
        </a:xfrm>
        <a:custGeom>
          <a:avLst/>
          <a:gdLst/>
          <a:ahLst/>
          <a:cxnLst/>
          <a:rect l="0" t="0" r="0" b="0"/>
          <a:pathLst>
            <a:path>
              <a:moveTo>
                <a:pt x="0" y="2127574"/>
              </a:moveTo>
              <a:lnTo>
                <a:pt x="279137" y="2127574"/>
              </a:lnTo>
              <a:lnTo>
                <a:pt x="279137" y="0"/>
              </a:lnTo>
              <a:lnTo>
                <a:pt x="55827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/>
        </a:p>
      </dsp:txBody>
      <dsp:txXfrm>
        <a:off x="1301549" y="1437506"/>
        <a:ext cx="109980" cy="109980"/>
      </dsp:txXfrm>
    </dsp:sp>
    <dsp:sp modelId="{94CBCE6F-1B3C-4A26-8F7A-3B5C0E2BE22C}">
      <dsp:nvSpPr>
        <dsp:cNvPr id="0" name=""/>
        <dsp:cNvSpPr/>
      </dsp:nvSpPr>
      <dsp:spPr>
        <a:xfrm rot="16200000">
          <a:off x="-1587665" y="2130769"/>
          <a:ext cx="4479104" cy="8510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Протокол РВПЗ</a:t>
          </a:r>
        </a:p>
      </dsp:txBody>
      <dsp:txXfrm>
        <a:off x="-1587665" y="2130769"/>
        <a:ext cx="4479104" cy="851029"/>
      </dsp:txXfrm>
    </dsp:sp>
    <dsp:sp modelId="{BFB9A116-7548-4A90-AE8B-3859AE1BACCD}">
      <dsp:nvSpPr>
        <dsp:cNvPr id="0" name=""/>
        <dsp:cNvSpPr/>
      </dsp:nvSpPr>
      <dsp:spPr>
        <a:xfrm>
          <a:off x="1635677" y="3194"/>
          <a:ext cx="6367551" cy="8510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устанавливает </a:t>
          </a:r>
          <a:r>
            <a:rPr lang="ru-RU" sz="1800" u="sng" kern="1200" dirty="0"/>
            <a:t>пороговые значения </a:t>
          </a:r>
          <a:r>
            <a:rPr lang="ru-RU" sz="1800" kern="1200" dirty="0"/>
            <a:t>для объектов, подпадающих под отчетность и эмиссий, по которым отчитываются</a:t>
          </a:r>
        </a:p>
      </dsp:txBody>
      <dsp:txXfrm>
        <a:off x="1635677" y="3194"/>
        <a:ext cx="6367551" cy="851029"/>
      </dsp:txXfrm>
    </dsp:sp>
    <dsp:sp modelId="{843B8EC2-49BB-4BBD-A998-9FCF3B0E23CC}">
      <dsp:nvSpPr>
        <dsp:cNvPr id="0" name=""/>
        <dsp:cNvSpPr/>
      </dsp:nvSpPr>
      <dsp:spPr>
        <a:xfrm>
          <a:off x="1635677" y="1066981"/>
          <a:ext cx="6367551" cy="8510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предусматривает </a:t>
          </a:r>
          <a:r>
            <a:rPr lang="ru-RU" sz="1800" u="sng" kern="1200" dirty="0"/>
            <a:t>интеграцию</a:t>
          </a:r>
          <a:r>
            <a:rPr lang="ru-RU" sz="1800" kern="1200" dirty="0"/>
            <a:t> с существующими источниками информации в целях уменьшения дублирования</a:t>
          </a:r>
        </a:p>
      </dsp:txBody>
      <dsp:txXfrm>
        <a:off x="1635677" y="1066981"/>
        <a:ext cx="6367551" cy="851029"/>
      </dsp:txXfrm>
    </dsp:sp>
    <dsp:sp modelId="{F30D35E9-ED3D-422F-9E2D-AF290D1155B3}">
      <dsp:nvSpPr>
        <dsp:cNvPr id="0" name=""/>
        <dsp:cNvSpPr/>
      </dsp:nvSpPr>
      <dsp:spPr>
        <a:xfrm>
          <a:off x="1635677" y="2130769"/>
          <a:ext cx="6367551" cy="8510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представляет собой структурированную и </a:t>
          </a:r>
          <a:r>
            <a:rPr lang="ru-RU" sz="1800" u="sng" kern="1200" dirty="0"/>
            <a:t>компьютеризованную</a:t>
          </a:r>
          <a:r>
            <a:rPr lang="ru-RU" sz="1800" kern="1200" dirty="0"/>
            <a:t> базу данных или ряд связанных баз данных, ведущихся компетентным органом</a:t>
          </a:r>
        </a:p>
      </dsp:txBody>
      <dsp:txXfrm>
        <a:off x="1635677" y="2130769"/>
        <a:ext cx="6367551" cy="851029"/>
      </dsp:txXfrm>
    </dsp:sp>
    <dsp:sp modelId="{7CF8C4E6-74C2-44F5-815D-606D39DE73CC}">
      <dsp:nvSpPr>
        <dsp:cNvPr id="0" name=""/>
        <dsp:cNvSpPr/>
      </dsp:nvSpPr>
      <dsp:spPr>
        <a:xfrm>
          <a:off x="1635677" y="3194556"/>
          <a:ext cx="6367551" cy="8510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предусматривает возможность поиск выбросов и переносов и их </a:t>
          </a:r>
          <a:r>
            <a:rPr lang="ru-RU" sz="1800" u="sng" kern="1200" dirty="0"/>
            <a:t>идентификацию</a:t>
          </a:r>
          <a:r>
            <a:rPr lang="ru-RU" sz="1800" kern="1200" dirty="0"/>
            <a:t> по разным параметрам, в </a:t>
          </a:r>
          <a:r>
            <a:rPr lang="ru-RU" sz="1800" kern="1200" dirty="0" err="1"/>
            <a:t>т.ч</a:t>
          </a:r>
          <a:r>
            <a:rPr lang="ru-RU" sz="1800" kern="1200" dirty="0"/>
            <a:t>. виду деятельности, загрязнителю, месторасположению и др.</a:t>
          </a:r>
        </a:p>
      </dsp:txBody>
      <dsp:txXfrm>
        <a:off x="1635677" y="3194556"/>
        <a:ext cx="6367551" cy="851029"/>
      </dsp:txXfrm>
    </dsp:sp>
    <dsp:sp modelId="{750F171B-E0E1-4D37-B96F-E18E26EC1D4A}">
      <dsp:nvSpPr>
        <dsp:cNvPr id="0" name=""/>
        <dsp:cNvSpPr/>
      </dsp:nvSpPr>
      <dsp:spPr>
        <a:xfrm>
          <a:off x="1635677" y="4258343"/>
          <a:ext cx="6367551" cy="8510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Определяет необходимость </a:t>
          </a:r>
          <a:r>
            <a:rPr lang="ru-RU" sz="1800" u="sng" kern="1200" dirty="0"/>
            <a:t>оценки качества информации, </a:t>
          </a:r>
          <a:r>
            <a:rPr lang="ru-RU" sz="1800" u="none" kern="1200" dirty="0"/>
            <a:t>поступающие от объектов</a:t>
          </a:r>
        </a:p>
      </dsp:txBody>
      <dsp:txXfrm>
        <a:off x="1635677" y="4258343"/>
        <a:ext cx="6367551" cy="85102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D32FFB-7B71-4701-8648-B1AD53BFD066}">
      <dsp:nvSpPr>
        <dsp:cNvPr id="0" name=""/>
        <dsp:cNvSpPr/>
      </dsp:nvSpPr>
      <dsp:spPr>
        <a:xfrm>
          <a:off x="4153" y="2194045"/>
          <a:ext cx="2124745" cy="940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marL="0" lvl="0" indent="0" algn="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/>
            <a:t>в проекте Кодекса предполагается:</a:t>
          </a:r>
        </a:p>
      </dsp:txBody>
      <dsp:txXfrm>
        <a:off x="4153" y="2194045"/>
        <a:ext cx="2124745" cy="940500"/>
      </dsp:txXfrm>
    </dsp:sp>
    <dsp:sp modelId="{4F0D722B-7652-40AE-ABF9-0AFE3A20C76F}">
      <dsp:nvSpPr>
        <dsp:cNvPr id="0" name=""/>
        <dsp:cNvSpPr/>
      </dsp:nvSpPr>
      <dsp:spPr>
        <a:xfrm>
          <a:off x="2128898" y="812686"/>
          <a:ext cx="424949" cy="3703218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0C137D-B9E1-49A3-92B0-9F7B71CB680F}">
      <dsp:nvSpPr>
        <dsp:cNvPr id="0" name=""/>
        <dsp:cNvSpPr/>
      </dsp:nvSpPr>
      <dsp:spPr>
        <a:xfrm>
          <a:off x="2723827" y="435847"/>
          <a:ext cx="5779306" cy="44568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/>
            <a:t>привести систему РВПЗ в соответствие с Протоколом о РВПЗ и международными руководствами по его реализации</a:t>
          </a:r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/>
            <a:t>упростить процесс предоставления информации для ведения РВПЗ</a:t>
          </a:r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/>
            <a:t>дополнить компетенцию уполномоченного органа в области ООС необходимыми функциями по утверждению методики расчета выбросов тяжелых металлов, включая ртуть, стойких органических загрязнителей</a:t>
          </a:r>
        </a:p>
      </dsp:txBody>
      <dsp:txXfrm>
        <a:off x="2723827" y="435847"/>
        <a:ext cx="5779306" cy="445689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B603F4-6317-4CB1-BAD7-A98526D200F8}">
      <dsp:nvSpPr>
        <dsp:cNvPr id="0" name=""/>
        <dsp:cNvSpPr/>
      </dsp:nvSpPr>
      <dsp:spPr>
        <a:xfrm>
          <a:off x="-6920776" y="-1058156"/>
          <a:ext cx="8236993" cy="8236993"/>
        </a:xfrm>
        <a:prstGeom prst="blockArc">
          <a:avLst>
            <a:gd name="adj1" fmla="val 18900000"/>
            <a:gd name="adj2" fmla="val 2700000"/>
            <a:gd name="adj3" fmla="val 262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021F04-ED21-42B6-AFF6-E844321567CC}">
      <dsp:nvSpPr>
        <dsp:cNvPr id="0" name=""/>
        <dsp:cNvSpPr/>
      </dsp:nvSpPr>
      <dsp:spPr>
        <a:xfrm>
          <a:off x="489960" y="322315"/>
          <a:ext cx="8135787" cy="6443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1481" tIns="45720" rIns="45720" bIns="4572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Определение перечня видов деятельности, подлежащих отчетности, </a:t>
          </a:r>
        </a:p>
      </dsp:txBody>
      <dsp:txXfrm>
        <a:off x="489960" y="322315"/>
        <a:ext cx="8135787" cy="644385"/>
      </dsp:txXfrm>
    </dsp:sp>
    <dsp:sp modelId="{7CB4E9A0-31E5-4D60-A79D-3FAA69709B04}">
      <dsp:nvSpPr>
        <dsp:cNvPr id="0" name=""/>
        <dsp:cNvSpPr/>
      </dsp:nvSpPr>
      <dsp:spPr>
        <a:xfrm>
          <a:off x="87219" y="241766"/>
          <a:ext cx="805481" cy="8054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A4483F-519A-41AE-BCA9-0BD57DC3ADCA}">
      <dsp:nvSpPr>
        <dsp:cNvPr id="0" name=""/>
        <dsp:cNvSpPr/>
      </dsp:nvSpPr>
      <dsp:spPr>
        <a:xfrm>
          <a:off x="1020011" y="1288770"/>
          <a:ext cx="7605736" cy="6443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1481" tIns="45720" rIns="45720" bIns="4572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Определение пороговых значений для химических веществ по отчетности</a:t>
          </a:r>
        </a:p>
      </dsp:txBody>
      <dsp:txXfrm>
        <a:off x="1020011" y="1288770"/>
        <a:ext cx="7605736" cy="644385"/>
      </dsp:txXfrm>
    </dsp:sp>
    <dsp:sp modelId="{41FFE0FB-22BE-4AC1-ACD6-CDC72BB832D8}">
      <dsp:nvSpPr>
        <dsp:cNvPr id="0" name=""/>
        <dsp:cNvSpPr/>
      </dsp:nvSpPr>
      <dsp:spPr>
        <a:xfrm>
          <a:off x="617270" y="1208222"/>
          <a:ext cx="805481" cy="8054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613348-DAEF-4A36-BBA1-B2217245C56F}">
      <dsp:nvSpPr>
        <dsp:cNvPr id="0" name=""/>
        <dsp:cNvSpPr/>
      </dsp:nvSpPr>
      <dsp:spPr>
        <a:xfrm>
          <a:off x="1262390" y="2255225"/>
          <a:ext cx="7363358" cy="6443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1481" tIns="45720" rIns="45720" bIns="4572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Установление рекомендуемого перечня ЗВ для отчетности с учетом отраслевого подхода</a:t>
          </a:r>
        </a:p>
      </dsp:txBody>
      <dsp:txXfrm>
        <a:off x="1262390" y="2255225"/>
        <a:ext cx="7363358" cy="644385"/>
      </dsp:txXfrm>
    </dsp:sp>
    <dsp:sp modelId="{DA3D1D24-4569-43E5-AD3B-163B813A5EE0}">
      <dsp:nvSpPr>
        <dsp:cNvPr id="0" name=""/>
        <dsp:cNvSpPr/>
      </dsp:nvSpPr>
      <dsp:spPr>
        <a:xfrm>
          <a:off x="859649" y="2174677"/>
          <a:ext cx="805481" cy="8054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AC2D46-AD3B-4CD8-9A54-54B06DE76978}">
      <dsp:nvSpPr>
        <dsp:cNvPr id="0" name=""/>
        <dsp:cNvSpPr/>
      </dsp:nvSpPr>
      <dsp:spPr>
        <a:xfrm>
          <a:off x="1262390" y="3221069"/>
          <a:ext cx="7363358" cy="6443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1481" tIns="45720" rIns="45720" bIns="4572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Установление единого подхода к предоставлению отчетности в части отходов и совершенствование формы отчетности по отходам</a:t>
          </a:r>
        </a:p>
      </dsp:txBody>
      <dsp:txXfrm>
        <a:off x="1262390" y="3221069"/>
        <a:ext cx="7363358" cy="644385"/>
      </dsp:txXfrm>
    </dsp:sp>
    <dsp:sp modelId="{7C712C8C-D51B-4EB6-AF41-1ECC777FF217}">
      <dsp:nvSpPr>
        <dsp:cNvPr id="0" name=""/>
        <dsp:cNvSpPr/>
      </dsp:nvSpPr>
      <dsp:spPr>
        <a:xfrm>
          <a:off x="859649" y="3140520"/>
          <a:ext cx="805481" cy="8054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363033-63FA-4E9E-91DD-A83C7752E2BB}">
      <dsp:nvSpPr>
        <dsp:cNvPr id="0" name=""/>
        <dsp:cNvSpPr/>
      </dsp:nvSpPr>
      <dsp:spPr>
        <a:xfrm>
          <a:off x="1020011" y="4104456"/>
          <a:ext cx="7605736" cy="8105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1481" tIns="45720" rIns="45720" bIns="4572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Исключение требования о предоставлении излишней документации (экологическое разрешение, программа ПЭК, отчеты экологического мониторинга и другие)</a:t>
          </a:r>
        </a:p>
      </dsp:txBody>
      <dsp:txXfrm>
        <a:off x="1020011" y="4104456"/>
        <a:ext cx="7605736" cy="810520"/>
      </dsp:txXfrm>
    </dsp:sp>
    <dsp:sp modelId="{D9DFD305-7AFB-42A0-A6D2-35F42D21DF6A}">
      <dsp:nvSpPr>
        <dsp:cNvPr id="0" name=""/>
        <dsp:cNvSpPr/>
      </dsp:nvSpPr>
      <dsp:spPr>
        <a:xfrm>
          <a:off x="617270" y="4106976"/>
          <a:ext cx="805481" cy="8054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CFC473-2B70-4239-A23E-6B7A2FDA4FE3}">
      <dsp:nvSpPr>
        <dsp:cNvPr id="0" name=""/>
        <dsp:cNvSpPr/>
      </dsp:nvSpPr>
      <dsp:spPr>
        <a:xfrm>
          <a:off x="489960" y="5040561"/>
          <a:ext cx="8135787" cy="8712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1481" tIns="45720" rIns="45720" bIns="4572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Указание ссылки на методики расчета выбросов тяжелых металлов, включая ртуть, стойких органических загрязнителей, которые планируются к разработке и другое</a:t>
          </a:r>
        </a:p>
      </dsp:txBody>
      <dsp:txXfrm>
        <a:off x="489960" y="5040561"/>
        <a:ext cx="8135787" cy="871221"/>
      </dsp:txXfrm>
    </dsp:sp>
    <dsp:sp modelId="{B52337CF-45A2-401B-AA35-FE53A0DECAA4}">
      <dsp:nvSpPr>
        <dsp:cNvPr id="0" name=""/>
        <dsp:cNvSpPr/>
      </dsp:nvSpPr>
      <dsp:spPr>
        <a:xfrm>
          <a:off x="87219" y="5073431"/>
          <a:ext cx="805481" cy="8054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diagrams.loki3.com/BracketList+Icon">
  <dgm:title val="Список с вертикальной скобкой"/>
  <dgm:desc val="Служит для отображения сгруппированных блоков данных.  Хорошо подходит для размещения большого количества текста уровня 2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AC95CA-C6B6-46AB-B5F7-11F68C5605B7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F9B08D-2223-44D4-BBE8-C2445238DE1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B59626-3F77-4115-9528-32A89DEC96C6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EC793F-2BA2-4CAB-9055-9357B93BF1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008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ГРВПЗ – дополнительный вид отчетности для предприятий</a:t>
            </a:r>
          </a:p>
          <a:p>
            <a:r>
              <a:rPr lang="ru-RU" dirty="0"/>
              <a:t>Отчетность по ГРВПЗ представляется в электронном виде, однако в сканированной форме, что осложняет обработку данных</a:t>
            </a:r>
          </a:p>
          <a:p>
            <a:r>
              <a:rPr lang="ru-RU" dirty="0"/>
              <a:t>ГРВПЗ не учитывает эмиссии в почву и не включает совокупные эмиссии по каждому </a:t>
            </a:r>
            <a:r>
              <a:rPr lang="ru-RU" dirty="0" err="1"/>
              <a:t>загрянителю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C793F-2BA2-4CAB-9055-9357B93BF127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920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943347886"/>
              </p:ext>
            </p:extLst>
          </p:nvPr>
        </p:nvGraphicFramePr>
        <p:xfrm>
          <a:off x="611560" y="1628801"/>
          <a:ext cx="7846640" cy="2736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725144"/>
            <a:ext cx="6400800" cy="913656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Центр СУР, </a:t>
            </a:r>
          </a:p>
          <a:p>
            <a:r>
              <a:rPr lang="ru-RU" dirty="0"/>
              <a:t>менеджер по проектам Душкина Юлия</a:t>
            </a:r>
          </a:p>
        </p:txBody>
      </p:sp>
    </p:spTree>
    <p:extLst>
      <p:ext uri="{BB962C8B-B14F-4D97-AF65-F5344CB8AC3E}">
        <p14:creationId xmlns:p14="http://schemas.microsoft.com/office/powerpoint/2010/main" val="2922147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" y="27463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Развитие РВПЗ в Казахстане в качестве добровольного инструмента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BB9BB01-8163-4808-A536-F794226CCC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4226667"/>
              </p:ext>
            </p:extLst>
          </p:nvPr>
        </p:nvGraphicFramePr>
        <p:xfrm>
          <a:off x="179512" y="1340768"/>
          <a:ext cx="8784976" cy="4526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5392F8-1FC3-4085-9C0E-CC6DB4AB6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16632"/>
            <a:ext cx="8435280" cy="1301006"/>
          </a:xfrm>
        </p:spPr>
        <p:txBody>
          <a:bodyPr>
            <a:noAutofit/>
          </a:bodyPr>
          <a:lstStyle/>
          <a:p>
            <a:r>
              <a:rPr lang="ru-RU" sz="3600" dirty="0"/>
              <a:t>Отчетность по РПВЗ в рамках выполнения законодательных требований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BEE7DADA-F3E3-42E0-8B81-859FFEF470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411035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4417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A4B877-4EC5-429C-9BB6-EF0CEDFF0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936104"/>
          </a:xfrm>
        </p:spPr>
        <p:txBody>
          <a:bodyPr>
            <a:normAutofit/>
          </a:bodyPr>
          <a:lstStyle/>
          <a:p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Отчеты по РВПЗ за 2017 год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8451956-D1D4-485A-94AA-B8B3243AEA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727578"/>
              </p:ext>
            </p:extLst>
          </p:nvPr>
        </p:nvGraphicFramePr>
        <p:xfrm>
          <a:off x="323529" y="1052736"/>
          <a:ext cx="8568950" cy="53312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4330">
                  <a:extLst>
                    <a:ext uri="{9D8B030D-6E8A-4147-A177-3AD203B41FA5}">
                      <a16:colId xmlns:a16="http://schemas.microsoft.com/office/drawing/2014/main" val="4144676235"/>
                    </a:ext>
                  </a:extLst>
                </a:gridCol>
                <a:gridCol w="2996069">
                  <a:extLst>
                    <a:ext uri="{9D8B030D-6E8A-4147-A177-3AD203B41FA5}">
                      <a16:colId xmlns:a16="http://schemas.microsoft.com/office/drawing/2014/main" val="1522071458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4018412850"/>
                    </a:ext>
                  </a:extLst>
                </a:gridCol>
                <a:gridCol w="2808311">
                  <a:extLst>
                    <a:ext uri="{9D8B030D-6E8A-4147-A177-3AD203B41FA5}">
                      <a16:colId xmlns:a16="http://schemas.microsoft.com/office/drawing/2014/main" val="3288488124"/>
                    </a:ext>
                  </a:extLst>
                </a:gridCol>
              </a:tblGrid>
              <a:tr h="5357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№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Наименование области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Кол-во </a:t>
                      </a:r>
                      <a:r>
                        <a:rPr lang="ru-RU" sz="1800" dirty="0" err="1">
                          <a:effectLst/>
                        </a:rPr>
                        <a:t>природоп</a:t>
                      </a:r>
                      <a:r>
                        <a:rPr lang="ru-RU" sz="1800" dirty="0">
                          <a:effectLst/>
                        </a:rPr>
                        <a:t>-й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Кол-во отчетов РВПЗ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7322488"/>
                  </a:ext>
                </a:extLst>
              </a:tr>
              <a:tr h="3010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Акмолинская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244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149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54202551"/>
                  </a:ext>
                </a:extLst>
              </a:tr>
              <a:tr h="3010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Атырауская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51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23420690"/>
                  </a:ext>
                </a:extLst>
              </a:tr>
              <a:tr h="15841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Актюбинская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181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6930260"/>
                  </a:ext>
                </a:extLst>
              </a:tr>
              <a:tr h="3010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Алматинская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212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920867"/>
                  </a:ext>
                </a:extLst>
              </a:tr>
              <a:tr h="3010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ВКО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134 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40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1132827"/>
                  </a:ext>
                </a:extLst>
              </a:tr>
              <a:tr h="3010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Жамбылская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270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133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6546683"/>
                  </a:ext>
                </a:extLst>
              </a:tr>
              <a:tr h="3010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ЗКО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61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9015993"/>
                  </a:ext>
                </a:extLst>
              </a:tr>
              <a:tr h="3010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Карагандинская 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177 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47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5865191"/>
                  </a:ext>
                </a:extLst>
              </a:tr>
              <a:tr h="3010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Кызылординская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93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17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753508"/>
                  </a:ext>
                </a:extLst>
              </a:tr>
              <a:tr h="3010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Костанайская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188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137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8156143"/>
                  </a:ext>
                </a:extLst>
              </a:tr>
              <a:tr h="3010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Мангистауская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84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39044674"/>
                  </a:ext>
                </a:extLst>
              </a:tr>
              <a:tr h="3010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Павлодарская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102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7653583"/>
                  </a:ext>
                </a:extLst>
              </a:tr>
              <a:tr h="3010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СКО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115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3755321"/>
                  </a:ext>
                </a:extLst>
              </a:tr>
              <a:tr h="3010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ЮКО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435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38288073"/>
                  </a:ext>
                </a:extLst>
              </a:tr>
              <a:tr h="3010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г. Алматы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244 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8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2114941"/>
                  </a:ext>
                </a:extLst>
              </a:tr>
              <a:tr h="3010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г.Астана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51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16857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3752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Существующие проблемы в осуществлении РВПЗ в Казахстане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Текущая схема предоставления информации не соответствует Протоколу о РВПЗ и значительно отличается от опыта других стран:</a:t>
            </a:r>
          </a:p>
          <a:p>
            <a:pPr lvl="1"/>
            <a:r>
              <a:rPr lang="ru-RU" dirty="0"/>
              <a:t>не предусмотрены пороговые значения для загрязняющих веществ и перечень отраслей промышленности, для которых установлена необходимость отчетности </a:t>
            </a:r>
          </a:p>
          <a:p>
            <a:pPr lvl="1"/>
            <a:r>
              <a:rPr lang="ru-RU" dirty="0"/>
              <a:t>отсутствует требование отчетности по диффузным источникам</a:t>
            </a:r>
          </a:p>
          <a:p>
            <a:pPr lvl="1"/>
            <a:r>
              <a:rPr lang="ru-RU" dirty="0"/>
              <a:t>необходимость предоставления «лишней» документации в рамках отчета по РВПЗ</a:t>
            </a:r>
          </a:p>
          <a:p>
            <a:pPr lvl="1"/>
            <a:r>
              <a:rPr lang="ru-RU" dirty="0"/>
              <a:t>база данных РВПЗ не компьютеризирована</a:t>
            </a:r>
          </a:p>
          <a:p>
            <a:pPr lvl="1"/>
            <a:r>
              <a:rPr lang="ru-RU" dirty="0"/>
              <a:t>отсутствует единый подход в отношении предоставления информации в части отходов и другие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Важные принципы Протокола РВПЗ</a:t>
            </a: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8120479"/>
              </p:ext>
            </p:extLst>
          </p:nvPr>
        </p:nvGraphicFramePr>
        <p:xfrm>
          <a:off x="457200" y="1340768"/>
          <a:ext cx="822960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27761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Концепция проекта Экологического Кодекса РК в части РВПЗ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493059"/>
              </p:ext>
            </p:extLst>
          </p:nvPr>
        </p:nvGraphicFramePr>
        <p:xfrm>
          <a:off x="179512" y="1268760"/>
          <a:ext cx="8507288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1185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811C10-16DA-4856-AAC3-18E27A044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Предложения по совершенствованию системы РВПЗ в рамках нового </a:t>
            </a:r>
            <a:r>
              <a:rPr lang="ru-RU" sz="3200" dirty="0" err="1"/>
              <a:t>ЭкоКодекса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B08107-0887-4C3E-934B-DF43B0FA1C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/>
              <a:t>Проект статьи 34 «</a:t>
            </a:r>
            <a:r>
              <a:rPr lang="ru-RU" b="1" i="1" dirty="0"/>
              <a:t>Сбор и распространение экологической информации»</a:t>
            </a:r>
          </a:p>
          <a:p>
            <a:pPr marL="0" lvl="0" indent="0">
              <a:buNone/>
            </a:pPr>
            <a:r>
              <a:rPr lang="ru-RU" dirty="0"/>
              <a:t>Государство обеспечивает меры по сбору и распространению экологической информации, в том числе посредством: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ведения и размещения в открытом доступе Государственного регистра выбросов и переноса загрязняющих веществ;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разработки и опубликования Национального экологического доклада Республики Казахстан;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разработки и размещения в открытом доступе Национального экологического атласа;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ведения и предоставления свободного доступа к Государственному фонду экологической информации;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регулярному распространению экологической информации иным образом, в том числе в средствах массовой информации, в периодических и специальных печатных изданиях и иной информационной продукции, на интернет-ресурсах, с применением иных общедоступных информационно-коммуникационных средств, а также в рамках мероприятий по экологическому просвещению.</a:t>
            </a:r>
          </a:p>
          <a:p>
            <a:pPr marL="514350" indent="-514350">
              <a:buFont typeface="+mj-lt"/>
              <a:buAutoNum type="arabicPeriod"/>
            </a:pPr>
            <a:endParaRPr lang="ru-RU" b="1" i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9662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226C43-C364-4A9D-A10C-0024C321E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/>
              <a:t>Предлагаемые изменения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A1C83495-5A1B-4B0C-8A9B-764D776A7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68760"/>
            <a:ext cx="4040188" cy="639762"/>
          </a:xfrm>
        </p:spPr>
        <p:txBody>
          <a:bodyPr/>
          <a:lstStyle/>
          <a:p>
            <a:r>
              <a:rPr lang="ru-RU" dirty="0"/>
              <a:t>Текущая редакция ЭК РК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B243CE0A-CB16-4B55-A877-8548B97FAD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08522"/>
            <a:ext cx="4040188" cy="395128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Государственный регистр выбросов и переноса загрязнителей – структурированная база данных о состоянии эмиссии и загрязнения окружающей среды, размещенная в открытом доступе, которая ведется уполномоченным органом в области охраны окружающей среды в целях обеспечения прозрачности.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F130FE3B-8C77-4514-B033-FCDEBDECC7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1268760"/>
            <a:ext cx="4041775" cy="639762"/>
          </a:xfrm>
        </p:spPr>
        <p:txBody>
          <a:bodyPr/>
          <a:lstStyle/>
          <a:p>
            <a:r>
              <a:rPr lang="ru-RU" dirty="0"/>
              <a:t>Предлагаемая редакция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03C24C8E-E808-41B4-ACD8-F7F35FD5EF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5" y="1908522"/>
            <a:ext cx="4041775" cy="395128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Государственный регистр выбросов и переноса загрязняющих веществ – структурированная </a:t>
            </a:r>
            <a:r>
              <a:rPr lang="ru-RU" b="1" dirty="0"/>
              <a:t>электронная </a:t>
            </a:r>
            <a:r>
              <a:rPr lang="ru-RU" dirty="0"/>
              <a:t>база данных о состоянии эмиссий загрязняющих веществ в окружающую среду и </a:t>
            </a:r>
            <a:r>
              <a:rPr lang="ru-RU" b="1" dirty="0"/>
              <a:t>уровнях</a:t>
            </a:r>
            <a:r>
              <a:rPr lang="ru-RU" dirty="0"/>
              <a:t> загрязнения окружающей среды, размещенная в открытом доступе </a:t>
            </a:r>
            <a:r>
              <a:rPr lang="ru-RU" b="1" dirty="0"/>
              <a:t>на интернет-ресурсе</a:t>
            </a:r>
            <a:r>
              <a:rPr lang="ru-RU" dirty="0"/>
              <a:t>, которая ведется уполномоченным органом в области охраны окружающей среды в целях </a:t>
            </a:r>
            <a:r>
              <a:rPr lang="ru-RU" b="1" dirty="0"/>
              <a:t>обеспечения права каждого на доступ к экологической информации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4715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226C43-C364-4A9D-A10C-0024C321E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ru-RU" dirty="0"/>
              <a:t>Предлагаемые изменения по РВПЗ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A1C83495-5A1B-4B0C-8A9B-764D776A7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908720"/>
            <a:ext cx="4040188" cy="639762"/>
          </a:xfrm>
        </p:spPr>
        <p:txBody>
          <a:bodyPr/>
          <a:lstStyle/>
          <a:p>
            <a:r>
              <a:rPr lang="ru-RU" dirty="0"/>
              <a:t>Текущая редакция ЭК РК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B243CE0A-CB16-4B55-A877-8548B97FAD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548482"/>
            <a:ext cx="4040188" cy="395128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Природопользователи, </a:t>
            </a:r>
            <a:r>
              <a:rPr lang="ru-RU" b="1" strike="sngStrike" dirty="0"/>
              <a:t>имеющие объекты </a:t>
            </a:r>
            <a:r>
              <a:rPr lang="en-US" b="1" strike="sngStrike" dirty="0"/>
              <a:t>I</a:t>
            </a:r>
            <a:r>
              <a:rPr lang="ru-RU" b="1" strike="sngStrike" dirty="0"/>
              <a:t> категории, </a:t>
            </a:r>
            <a:r>
              <a:rPr lang="ru-RU" dirty="0"/>
              <a:t>ежегодно до 1 апреля предоставляют информацию за предыдущий год в соответствии с Правилами ведения Государственного регистра выбросов и переноса загрязнителей, утверждаемыми уполномоченным органом в области охраны окружающей среды.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F130FE3B-8C77-4514-B033-FCDEBDECC7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908720"/>
            <a:ext cx="4041775" cy="639762"/>
          </a:xfrm>
        </p:spPr>
        <p:txBody>
          <a:bodyPr/>
          <a:lstStyle/>
          <a:p>
            <a:r>
              <a:rPr lang="ru-RU" dirty="0"/>
              <a:t>Предлагаемая редакция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03C24C8E-E808-41B4-ACD8-F7F35FD5EF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5" y="1556792"/>
            <a:ext cx="4041775" cy="497686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Природопользователи, </a:t>
            </a:r>
            <a:r>
              <a:rPr lang="ru-RU" b="1" dirty="0"/>
              <a:t>осуществляющие  соответствующие виды деятельности свыше пороговых значений, установленных Правилами ведения Государственного регистра выбросов и переноса загрязнителей </a:t>
            </a:r>
            <a:r>
              <a:rPr lang="ru-RU" dirty="0"/>
              <a:t>, ежегодно до 1 апреля предоставляют информацию в регистр выбросов и переноса загрязнителей за предыдущий год. Информация предоставляется в соответствии с Правилами ведения Государственного регистра выбросов и переноса загрязнителей, утвержденными уполномоченным органом в области охраны окружающей среды.</a:t>
            </a:r>
          </a:p>
        </p:txBody>
      </p:sp>
    </p:spTree>
    <p:extLst>
      <p:ext uri="{BB962C8B-B14F-4D97-AF65-F5344CB8AC3E}">
        <p14:creationId xmlns:p14="http://schemas.microsoft.com/office/powerpoint/2010/main" val="4270629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226C43-C364-4A9D-A10C-0024C321E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Предлагаемые изменения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A1C83495-5A1B-4B0C-8A9B-764D776A7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96752"/>
            <a:ext cx="4040188" cy="639762"/>
          </a:xfrm>
        </p:spPr>
        <p:txBody>
          <a:bodyPr/>
          <a:lstStyle/>
          <a:p>
            <a:r>
              <a:rPr lang="ru-RU" dirty="0"/>
              <a:t>Текущая редакция ЭК РК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B243CE0A-CB16-4B55-A877-8548B97FAD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836514"/>
            <a:ext cx="4762872" cy="395128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Информация о природопользователях должна содержать:</a:t>
            </a:r>
            <a:r>
              <a:rPr lang="en-US" dirty="0"/>
              <a:t>  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1) наименование, юридический адрес, вид деятельности природопользователя;</a:t>
            </a:r>
            <a:r>
              <a:rPr lang="en-US" dirty="0"/>
              <a:t>  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2) </a:t>
            </a:r>
            <a:r>
              <a:rPr lang="ru-RU" b="1" strike="sngStrike" dirty="0"/>
              <a:t>электронный вариант выданного экологического разрешения;</a:t>
            </a:r>
            <a:r>
              <a:rPr lang="en-US" b="1" strike="sngStrike" dirty="0"/>
              <a:t>  </a:t>
            </a:r>
            <a:endParaRPr lang="ru-RU" b="1" strike="sngStrike" dirty="0"/>
          </a:p>
          <a:p>
            <a:pPr marL="0" indent="0">
              <a:buNone/>
            </a:pPr>
            <a:r>
              <a:rPr lang="ru-RU" dirty="0"/>
              <a:t>3) информацию по объему фактических эмиссий в окружающую среду;</a:t>
            </a:r>
            <a:r>
              <a:rPr lang="en-US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4) </a:t>
            </a:r>
            <a:r>
              <a:rPr lang="ru-RU" b="1" strike="sngStrike" dirty="0"/>
              <a:t>электронный вариант программы производственного экологического контроля и отчетов экологического мониторинга, плана мероприятий по охране окружающей среды;</a:t>
            </a:r>
            <a:r>
              <a:rPr lang="en-US" b="1" strike="sngStrike" dirty="0"/>
              <a:t> </a:t>
            </a:r>
            <a:endParaRPr lang="ru-RU" b="1" strike="sngStrike" dirty="0"/>
          </a:p>
          <a:p>
            <a:pPr marL="0" indent="0">
              <a:buNone/>
            </a:pPr>
            <a:r>
              <a:rPr lang="ru-RU" b="1" strike="sngStrike" dirty="0"/>
              <a:t>5) результаты государственного экологического контроля;</a:t>
            </a:r>
            <a:r>
              <a:rPr lang="en-US" b="1" strike="sngStrike" dirty="0"/>
              <a:t> </a:t>
            </a:r>
            <a:endParaRPr lang="ru-RU" b="1" strike="sngStrike" dirty="0"/>
          </a:p>
          <a:p>
            <a:pPr marL="0" indent="0">
              <a:buNone/>
            </a:pPr>
            <a:r>
              <a:rPr lang="ru-RU" b="1" strike="sngStrike" dirty="0"/>
              <a:t>6) сведения об обязательных платежах в бюджет за эмиссии в окружающую среду, в том числе за сверхустановленные нормативы.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F130FE3B-8C77-4514-B033-FCDEBDECC7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66729" y="1196752"/>
            <a:ext cx="4041775" cy="639762"/>
          </a:xfrm>
        </p:spPr>
        <p:txBody>
          <a:bodyPr/>
          <a:lstStyle/>
          <a:p>
            <a:r>
              <a:rPr lang="ru-RU" dirty="0"/>
              <a:t>Предлагаемая редакция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03C24C8E-E808-41B4-ACD8-F7F35FD5EF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292080" y="1836514"/>
            <a:ext cx="3394720" cy="395128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Информация должна содержать:</a:t>
            </a:r>
          </a:p>
          <a:p>
            <a:pPr marL="457200" lvl="0" indent="-457200">
              <a:buFont typeface="+mj-lt"/>
              <a:buAutoNum type="arabicParenR"/>
            </a:pPr>
            <a:r>
              <a:rPr lang="ru-RU" dirty="0"/>
              <a:t>наименование, бизнес-идентификационный номер, юридический адрес, виды деятельности оператора;</a:t>
            </a:r>
          </a:p>
          <a:p>
            <a:pPr marL="457200" lvl="0" indent="-457200">
              <a:buFont typeface="+mj-lt"/>
              <a:buAutoNum type="arabicParenR"/>
            </a:pPr>
            <a:r>
              <a:rPr lang="ru-RU" dirty="0"/>
              <a:t>адрес (координаты) объекта;</a:t>
            </a:r>
          </a:p>
          <a:p>
            <a:pPr marL="457200" indent="-457200">
              <a:buFont typeface="+mj-lt"/>
              <a:buAutoNum type="arabicParenR"/>
            </a:pPr>
            <a:r>
              <a:rPr lang="ru-RU" dirty="0"/>
              <a:t>информацию по объему фактических эмиссий в окружающ</a:t>
            </a:r>
            <a:r>
              <a:rPr lang="ru-RU" b="1" dirty="0"/>
              <a:t>ую</a:t>
            </a:r>
            <a:r>
              <a:rPr lang="ru-RU" dirty="0"/>
              <a:t> среду</a:t>
            </a:r>
          </a:p>
        </p:txBody>
      </p:sp>
    </p:spTree>
    <p:extLst>
      <p:ext uri="{BB962C8B-B14F-4D97-AF65-F5344CB8AC3E}">
        <p14:creationId xmlns:p14="http://schemas.microsoft.com/office/powerpoint/2010/main" val="355542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576081-54BA-4B3C-9068-6293B2DCB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40966"/>
          </a:xfrm>
        </p:spPr>
        <p:txBody>
          <a:bodyPr/>
          <a:lstStyle/>
          <a:p>
            <a:r>
              <a:rPr lang="ru-RU" dirty="0"/>
              <a:t>Предлагаемые изменения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C4AA81-4519-4342-8211-2835D58F2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24744"/>
            <a:ext cx="3394720" cy="639762"/>
          </a:xfrm>
        </p:spPr>
        <p:txBody>
          <a:bodyPr/>
          <a:lstStyle/>
          <a:p>
            <a:r>
              <a:rPr lang="ru-RU" dirty="0"/>
              <a:t>Текущая редакция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DCE7710-184E-41B8-9820-3E7533F196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764506"/>
            <a:ext cx="3394720" cy="395128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нет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04C61C0-F5D4-4927-80DA-CA4F08A776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139953" y="1124744"/>
            <a:ext cx="4546848" cy="639762"/>
          </a:xfrm>
        </p:spPr>
        <p:txBody>
          <a:bodyPr/>
          <a:lstStyle/>
          <a:p>
            <a:r>
              <a:rPr lang="ru-RU" dirty="0"/>
              <a:t>Предлагаемая редакция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AD6062F-ECD5-428F-9401-7A5D781D84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275856" y="1764506"/>
            <a:ext cx="5410945" cy="46168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800" dirty="0"/>
              <a:t>Информация предоставляется: </a:t>
            </a:r>
          </a:p>
          <a:p>
            <a:pPr marL="0" indent="0">
              <a:buNone/>
            </a:pPr>
            <a:r>
              <a:rPr lang="ru-RU" sz="1800" dirty="0"/>
              <a:t>1) в разбивке по конкретным объектам в отношении отчетности по точечным источникам;</a:t>
            </a:r>
          </a:p>
          <a:p>
            <a:pPr marL="0" indent="0">
              <a:buNone/>
            </a:pPr>
            <a:r>
              <a:rPr lang="ru-RU" sz="1800" dirty="0"/>
              <a:t>2) в разбивке по конкретным загрязнителям или по конкретным отходам согласно рекомендуемому перечню веществ для отчетности по отраслям промышленности, установленному Правилами ведения Государственного регистра выбросов и переноса загрязнителей;</a:t>
            </a:r>
          </a:p>
          <a:p>
            <a:pPr marL="0" indent="0">
              <a:buNone/>
            </a:pPr>
            <a:r>
              <a:rPr lang="ru-RU" sz="1800" dirty="0"/>
              <a:t>3) на основе оценки эмиссий согласно действующим инструктивно-методическим документам, методикам расчета эмиссий тяжелых металлов и стойких органических загрязнителей. При отсутствии действующих методических документов для расчета эмиссий допускается использовать международные документы и технические руководства.</a:t>
            </a:r>
          </a:p>
        </p:txBody>
      </p:sp>
    </p:spTree>
    <p:extLst>
      <p:ext uri="{BB962C8B-B14F-4D97-AF65-F5344CB8AC3E}">
        <p14:creationId xmlns:p14="http://schemas.microsoft.com/office/powerpoint/2010/main" val="3850417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576081-54BA-4B3C-9068-6293B2DCB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40966"/>
          </a:xfrm>
        </p:spPr>
        <p:txBody>
          <a:bodyPr/>
          <a:lstStyle/>
          <a:p>
            <a:r>
              <a:rPr lang="ru-RU" dirty="0"/>
              <a:t>Предлагаемые изменения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C4AA81-4519-4342-8211-2835D58F2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24744"/>
            <a:ext cx="3394720" cy="639762"/>
          </a:xfrm>
        </p:spPr>
        <p:txBody>
          <a:bodyPr/>
          <a:lstStyle/>
          <a:p>
            <a:r>
              <a:rPr lang="ru-RU" dirty="0"/>
              <a:t>Текущая редакция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DCE7710-184E-41B8-9820-3E7533F196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764506"/>
            <a:ext cx="3394720" cy="3951288"/>
          </a:xfrm>
        </p:spPr>
        <p:txBody>
          <a:bodyPr>
            <a:normAutofit/>
          </a:bodyPr>
          <a:lstStyle/>
          <a:p>
            <a:r>
              <a:rPr lang="ru-RU" dirty="0"/>
              <a:t>нет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04C61C0-F5D4-4927-80DA-CA4F08A776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139953" y="1124744"/>
            <a:ext cx="4546848" cy="639762"/>
          </a:xfrm>
        </p:spPr>
        <p:txBody>
          <a:bodyPr/>
          <a:lstStyle/>
          <a:p>
            <a:r>
              <a:rPr lang="ru-RU" dirty="0"/>
              <a:t>Предлагаемая редакция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AD6062F-ECD5-428F-9401-7A5D781D84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635896" y="1764506"/>
            <a:ext cx="5050905" cy="461682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/>
              <a:t>Информация Государственного регистра выбросов и переноса загрязняющих приводится с привязкой к соответствующим картографическим материалам в целях наглядного ее представления на местности.</a:t>
            </a:r>
          </a:p>
        </p:txBody>
      </p:sp>
    </p:spTree>
    <p:extLst>
      <p:ext uri="{BB962C8B-B14F-4D97-AF65-F5344CB8AC3E}">
        <p14:creationId xmlns:p14="http://schemas.microsoft.com/office/powerpoint/2010/main" val="3757441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>
            <a:normAutofit/>
          </a:bodyPr>
          <a:lstStyle/>
          <a:p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Обновление Правил ведения ГРВПЗ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8312937"/>
              </p:ext>
            </p:extLst>
          </p:nvPr>
        </p:nvGraphicFramePr>
        <p:xfrm>
          <a:off x="251520" y="476672"/>
          <a:ext cx="8712968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4495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45" t="27438" r="26807" b="5696"/>
          <a:stretch/>
        </p:blipFill>
        <p:spPr bwMode="auto">
          <a:xfrm>
            <a:off x="726897" y="188640"/>
            <a:ext cx="7321525" cy="640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вал 7"/>
          <p:cNvSpPr/>
          <p:nvPr/>
        </p:nvSpPr>
        <p:spPr>
          <a:xfrm>
            <a:off x="2051720" y="980728"/>
            <a:ext cx="1584176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4572000" y="919362"/>
            <a:ext cx="1728192" cy="7814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739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4" t="26736" r="27132" b="4812"/>
          <a:stretch/>
        </p:blipFill>
        <p:spPr bwMode="auto">
          <a:xfrm>
            <a:off x="1041229" y="98061"/>
            <a:ext cx="7215156" cy="649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вал 5"/>
          <p:cNvSpPr/>
          <p:nvPr/>
        </p:nvSpPr>
        <p:spPr>
          <a:xfrm>
            <a:off x="3971496" y="777993"/>
            <a:ext cx="2040663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868144" y="944724"/>
            <a:ext cx="1368152" cy="1188132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0207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6D123C-E8B0-40DE-A060-B97FDE3D3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Рекомендованный перечень для отраслей промышленности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FAA95EFA-2E03-486D-B053-402F71B498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195746"/>
              </p:ext>
            </p:extLst>
          </p:nvPr>
        </p:nvGraphicFramePr>
        <p:xfrm>
          <a:off x="251520" y="1880524"/>
          <a:ext cx="8568955" cy="45728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8574">
                  <a:extLst>
                    <a:ext uri="{9D8B030D-6E8A-4147-A177-3AD203B41FA5}">
                      <a16:colId xmlns:a16="http://schemas.microsoft.com/office/drawing/2014/main" val="1930848477"/>
                    </a:ext>
                  </a:extLst>
                </a:gridCol>
                <a:gridCol w="1021316">
                  <a:extLst>
                    <a:ext uri="{9D8B030D-6E8A-4147-A177-3AD203B41FA5}">
                      <a16:colId xmlns:a16="http://schemas.microsoft.com/office/drawing/2014/main" val="114089119"/>
                    </a:ext>
                  </a:extLst>
                </a:gridCol>
                <a:gridCol w="1021316">
                  <a:extLst>
                    <a:ext uri="{9D8B030D-6E8A-4147-A177-3AD203B41FA5}">
                      <a16:colId xmlns:a16="http://schemas.microsoft.com/office/drawing/2014/main" val="1158145073"/>
                    </a:ext>
                  </a:extLst>
                </a:gridCol>
                <a:gridCol w="1021316">
                  <a:extLst>
                    <a:ext uri="{9D8B030D-6E8A-4147-A177-3AD203B41FA5}">
                      <a16:colId xmlns:a16="http://schemas.microsoft.com/office/drawing/2014/main" val="4202364863"/>
                    </a:ext>
                  </a:extLst>
                </a:gridCol>
                <a:gridCol w="1021316">
                  <a:extLst>
                    <a:ext uri="{9D8B030D-6E8A-4147-A177-3AD203B41FA5}">
                      <a16:colId xmlns:a16="http://schemas.microsoft.com/office/drawing/2014/main" val="4291903923"/>
                    </a:ext>
                  </a:extLst>
                </a:gridCol>
                <a:gridCol w="875117">
                  <a:extLst>
                    <a:ext uri="{9D8B030D-6E8A-4147-A177-3AD203B41FA5}">
                      <a16:colId xmlns:a16="http://schemas.microsoft.com/office/drawing/2014/main" val="814794922"/>
                    </a:ext>
                  </a:extLst>
                </a:gridCol>
              </a:tblGrid>
              <a:tr h="34769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Загрязнитель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ctr"/>
                </a:tc>
                <a:tc gridSpan="5"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Отрасли промышленности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089936"/>
                  </a:ext>
                </a:extLst>
              </a:tr>
              <a:tr h="8044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Нефтеперерабатывающая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Энергетическая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03225" algn="l"/>
                        </a:tabLst>
                      </a:pPr>
                      <a:r>
                        <a:rPr lang="uk-UA" sz="1800">
                          <a:effectLst/>
                        </a:rPr>
                        <a:t>Металлургическая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Горнодобывающая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260" algn="l"/>
                        </a:tabLst>
                      </a:pPr>
                      <a:r>
                        <a:rPr lang="uk-UA" sz="1800">
                          <a:effectLst/>
                        </a:rPr>
                        <a:t>Химическая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extLst>
                  <a:ext uri="{0D108BD9-81ED-4DB2-BD59-A6C34878D82A}">
                    <a16:rowId xmlns:a16="http://schemas.microsoft.com/office/drawing/2014/main" val="3686608983"/>
                  </a:ext>
                </a:extLst>
              </a:tr>
              <a:tr h="8506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Окись углерода (СО)</a:t>
                      </a:r>
                      <a:r>
                        <a:rPr lang="ru-RU" sz="1800">
                          <a:effectLst/>
                        </a:rPr>
                        <a:t>, </a:t>
                      </a:r>
                      <a:r>
                        <a:rPr lang="uk-UA" sz="1800">
                          <a:effectLst/>
                        </a:rPr>
                        <a:t>Диоксид углерода (СО</a:t>
                      </a:r>
                      <a:r>
                        <a:rPr lang="uk-UA" sz="1800" baseline="-25000">
                          <a:effectLst/>
                        </a:rPr>
                        <a:t>2</a:t>
                      </a:r>
                      <a:r>
                        <a:rPr lang="uk-UA" sz="1800">
                          <a:effectLst/>
                        </a:rPr>
                        <a:t>)</a:t>
                      </a:r>
                      <a:r>
                        <a:rPr lang="ru-RU" sz="1800">
                          <a:effectLst/>
                        </a:rPr>
                        <a:t>, </a:t>
                      </a:r>
                      <a:r>
                        <a:rPr lang="uk-UA" sz="1800">
                          <a:effectLst/>
                        </a:rPr>
                        <a:t>Неметановые летучие органические соединения</a:t>
                      </a:r>
                      <a:r>
                        <a:rPr lang="ru-RU" sz="1800">
                          <a:effectLst/>
                        </a:rPr>
                        <a:t>, </a:t>
                      </a:r>
                      <a:r>
                        <a:rPr lang="uk-UA" sz="1800">
                          <a:effectLst/>
                        </a:rPr>
                        <a:t>Оксиды азота (NO</a:t>
                      </a:r>
                      <a:r>
                        <a:rPr lang="uk-UA" sz="1800" baseline="-25000">
                          <a:effectLst/>
                        </a:rPr>
                        <a:t>X</a:t>
                      </a:r>
                      <a:r>
                        <a:rPr lang="uk-UA" sz="1800">
                          <a:effectLst/>
                        </a:rPr>
                        <a:t>/NO</a:t>
                      </a:r>
                      <a:r>
                        <a:rPr lang="uk-UA" sz="1800" baseline="-25000">
                          <a:effectLst/>
                        </a:rPr>
                        <a:t>2</a:t>
                      </a:r>
                      <a:r>
                        <a:rPr lang="uk-UA" sz="1800">
                          <a:effectLst/>
                        </a:rPr>
                        <a:t>)</a:t>
                      </a:r>
                      <a:r>
                        <a:rPr lang="ru-RU" sz="1800">
                          <a:effectLst/>
                        </a:rPr>
                        <a:t>, </a:t>
                      </a:r>
                      <a:r>
                        <a:rPr lang="uk-UA" sz="1800">
                          <a:effectLst/>
                        </a:rPr>
                        <a:t>Оксиды серы (SO</a:t>
                      </a:r>
                      <a:r>
                        <a:rPr lang="uk-UA" sz="1800" baseline="-25000">
                          <a:effectLst/>
                        </a:rPr>
                        <a:t>X</a:t>
                      </a:r>
                      <a:r>
                        <a:rPr lang="uk-UA" sz="1800">
                          <a:effectLst/>
                        </a:rPr>
                        <a:t>/SO</a:t>
                      </a:r>
                      <a:r>
                        <a:rPr lang="uk-UA" sz="1800" baseline="-25000">
                          <a:effectLst/>
                        </a:rPr>
                        <a:t>2</a:t>
                      </a:r>
                      <a:r>
                        <a:rPr lang="uk-UA" sz="1800">
                          <a:effectLst/>
                        </a:rPr>
                        <a:t>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1438760383"/>
                  </a:ext>
                </a:extLst>
              </a:tr>
              <a:tr h="3476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Метан (СН</a:t>
                      </a:r>
                      <a:r>
                        <a:rPr lang="uk-UA" sz="1800" baseline="-25000">
                          <a:effectLst/>
                        </a:rPr>
                        <a:t>4</a:t>
                      </a:r>
                      <a:r>
                        <a:rPr lang="uk-UA" sz="1800">
                          <a:effectLst/>
                        </a:rPr>
                        <a:t>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2622894994"/>
                  </a:ext>
                </a:extLst>
              </a:tr>
              <a:tr h="3476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Гидрофторуглероды (ГФУ)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91064284"/>
                  </a:ext>
                </a:extLst>
              </a:tr>
              <a:tr h="3476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Закись азота (N</a:t>
                      </a:r>
                      <a:r>
                        <a:rPr lang="uk-UA" sz="1800" baseline="-25000">
                          <a:effectLst/>
                        </a:rPr>
                        <a:t>2</a:t>
                      </a:r>
                      <a:r>
                        <a:rPr lang="uk-UA" sz="1800">
                          <a:effectLst/>
                        </a:rPr>
                        <a:t>O)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1748790580"/>
                  </a:ext>
                </a:extLst>
              </a:tr>
              <a:tr h="3476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Аммиак (NH</a:t>
                      </a:r>
                      <a:r>
                        <a:rPr lang="uk-UA" sz="1800" baseline="-25000">
                          <a:effectLst/>
                        </a:rPr>
                        <a:t>3</a:t>
                      </a:r>
                      <a:r>
                        <a:rPr lang="uk-UA" sz="1800">
                          <a:effectLst/>
                        </a:rPr>
                        <a:t>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1234713974"/>
                  </a:ext>
                </a:extLst>
              </a:tr>
              <a:tr h="3476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Перфторуглероды (ПФУ)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866940411"/>
                  </a:ext>
                </a:extLst>
              </a:tr>
            </a:tbl>
          </a:graphicData>
        </a:graphic>
      </p:graphicFrame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2D1EDAB-F098-4362-B38F-7BBAB7ED5D0A}"/>
              </a:ext>
            </a:extLst>
          </p:cNvPr>
          <p:cNvSpPr txBox="1">
            <a:spLocks/>
          </p:cNvSpPr>
          <p:nvPr/>
        </p:nvSpPr>
        <p:spPr>
          <a:xfrm>
            <a:off x="179512" y="1340768"/>
            <a:ext cx="885698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dirty="0"/>
              <a:t>(а = выбросы в атмосферу, </a:t>
            </a:r>
            <a:r>
              <a:rPr lang="en-US" sz="2000" dirty="0"/>
              <a:t>w </a:t>
            </a:r>
            <a:r>
              <a:rPr lang="uk-UA" sz="2000" dirty="0"/>
              <a:t>= выбросы в воду, о = перенос за пределы участка)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086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FA7518E-66E0-46B5-AA49-2F94A95AA3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677350"/>
              </p:ext>
            </p:extLst>
          </p:nvPr>
        </p:nvGraphicFramePr>
        <p:xfrm>
          <a:off x="179512" y="1412776"/>
          <a:ext cx="8640959" cy="53311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38899">
                  <a:extLst>
                    <a:ext uri="{9D8B030D-6E8A-4147-A177-3AD203B41FA5}">
                      <a16:colId xmlns:a16="http://schemas.microsoft.com/office/drawing/2014/main" val="281577388"/>
                    </a:ext>
                  </a:extLst>
                </a:gridCol>
                <a:gridCol w="1029897">
                  <a:extLst>
                    <a:ext uri="{9D8B030D-6E8A-4147-A177-3AD203B41FA5}">
                      <a16:colId xmlns:a16="http://schemas.microsoft.com/office/drawing/2014/main" val="2161626450"/>
                    </a:ext>
                  </a:extLst>
                </a:gridCol>
                <a:gridCol w="1029897">
                  <a:extLst>
                    <a:ext uri="{9D8B030D-6E8A-4147-A177-3AD203B41FA5}">
                      <a16:colId xmlns:a16="http://schemas.microsoft.com/office/drawing/2014/main" val="337662969"/>
                    </a:ext>
                  </a:extLst>
                </a:gridCol>
                <a:gridCol w="1029897">
                  <a:extLst>
                    <a:ext uri="{9D8B030D-6E8A-4147-A177-3AD203B41FA5}">
                      <a16:colId xmlns:a16="http://schemas.microsoft.com/office/drawing/2014/main" val="443699188"/>
                    </a:ext>
                  </a:extLst>
                </a:gridCol>
                <a:gridCol w="1029897">
                  <a:extLst>
                    <a:ext uri="{9D8B030D-6E8A-4147-A177-3AD203B41FA5}">
                      <a16:colId xmlns:a16="http://schemas.microsoft.com/office/drawing/2014/main" val="519643014"/>
                    </a:ext>
                  </a:extLst>
                </a:gridCol>
                <a:gridCol w="882472">
                  <a:extLst>
                    <a:ext uri="{9D8B030D-6E8A-4147-A177-3AD203B41FA5}">
                      <a16:colId xmlns:a16="http://schemas.microsoft.com/office/drawing/2014/main" val="79825768"/>
                    </a:ext>
                  </a:extLst>
                </a:gridCol>
              </a:tblGrid>
              <a:tr h="31265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Загрязнитель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ctr"/>
                </a:tc>
                <a:tc gridSpan="5"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Отрасли промышленности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491286"/>
                  </a:ext>
                </a:extLst>
              </a:tr>
              <a:tr h="7674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Нефтеперерабатывающая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Энергетическая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03225" algn="l"/>
                        </a:tabLst>
                      </a:pPr>
                      <a:r>
                        <a:rPr lang="uk-UA" sz="1800">
                          <a:effectLst/>
                        </a:rPr>
                        <a:t>Металлургическая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Горнодобывающая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29260" algn="l"/>
                        </a:tabLst>
                      </a:pPr>
                      <a:r>
                        <a:rPr lang="uk-UA" sz="1800">
                          <a:effectLst/>
                        </a:rPr>
                        <a:t>Химическая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extLst>
                  <a:ext uri="{0D108BD9-81ED-4DB2-BD59-A6C34878D82A}">
                    <a16:rowId xmlns:a16="http://schemas.microsoft.com/office/drawing/2014/main" val="2099257391"/>
                  </a:ext>
                </a:extLst>
              </a:tr>
              <a:tr h="3126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Общее количество азота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</a:t>
                      </a:r>
                      <a:r>
                        <a:rPr lang="uk-UA" sz="18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</a:t>
                      </a:r>
                      <a:r>
                        <a:rPr lang="uk-UA" sz="18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1127668896"/>
                  </a:ext>
                </a:extLst>
              </a:tr>
              <a:tr h="3126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Общее количество фосфора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</a:t>
                      </a:r>
                      <a:r>
                        <a:rPr lang="uk-UA" sz="18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</a:t>
                      </a:r>
                      <a:r>
                        <a:rPr lang="uk-UA" sz="18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2242371073"/>
                  </a:ext>
                </a:extLst>
              </a:tr>
              <a:tr h="3126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Гидрохлорфторуглероды (ГХФУ)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3417393720"/>
                  </a:ext>
                </a:extLst>
              </a:tr>
              <a:tr h="3126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Галоны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552413570"/>
                  </a:ext>
                </a:extLst>
              </a:tr>
              <a:tr h="6448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Мышьяк</a:t>
                      </a:r>
                      <a:r>
                        <a:rPr lang="ru-RU" sz="1800">
                          <a:effectLst/>
                        </a:rPr>
                        <a:t>, </a:t>
                      </a:r>
                      <a:r>
                        <a:rPr lang="uk-UA" sz="1800">
                          <a:effectLst/>
                        </a:rPr>
                        <a:t>Кадмий</a:t>
                      </a:r>
                      <a:r>
                        <a:rPr lang="ru-RU" sz="1800">
                          <a:effectLst/>
                        </a:rPr>
                        <a:t>, </a:t>
                      </a:r>
                      <a:r>
                        <a:rPr lang="uk-UA" sz="1800">
                          <a:effectLst/>
                        </a:rPr>
                        <a:t>Хром</a:t>
                      </a:r>
                      <a:r>
                        <a:rPr lang="ru-RU" sz="1800">
                          <a:effectLst/>
                        </a:rPr>
                        <a:t>, </a:t>
                      </a:r>
                      <a:r>
                        <a:rPr lang="uk-UA" sz="1800">
                          <a:effectLst/>
                        </a:rPr>
                        <a:t>Медь</a:t>
                      </a:r>
                      <a:r>
                        <a:rPr lang="ru-RU" sz="1800">
                          <a:effectLst/>
                        </a:rPr>
                        <a:t>, </a:t>
                      </a:r>
                      <a:r>
                        <a:rPr lang="uk-UA" sz="1800">
                          <a:effectLst/>
                        </a:rPr>
                        <a:t>Ртуть</a:t>
                      </a:r>
                      <a:r>
                        <a:rPr lang="ru-RU" sz="1800">
                          <a:effectLst/>
                        </a:rPr>
                        <a:t>, </a:t>
                      </a:r>
                      <a:r>
                        <a:rPr lang="uk-UA" sz="1800">
                          <a:effectLst/>
                        </a:rPr>
                        <a:t>Никель</a:t>
                      </a:r>
                      <a:r>
                        <a:rPr lang="ru-RU" sz="1800">
                          <a:effectLst/>
                        </a:rPr>
                        <a:t>, </a:t>
                      </a:r>
                      <a:r>
                        <a:rPr lang="uk-UA" sz="1800">
                          <a:effectLst/>
                        </a:rPr>
                        <a:t>Свинец</a:t>
                      </a:r>
                      <a:r>
                        <a:rPr lang="ru-RU" sz="1800">
                          <a:effectLst/>
                        </a:rPr>
                        <a:t>, </a:t>
                      </a:r>
                      <a:r>
                        <a:rPr lang="uk-UA" sz="1800">
                          <a:effectLst/>
                        </a:rPr>
                        <a:t>Цинк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r>
                        <a:rPr lang="en-US" sz="1800">
                          <a:effectLst/>
                        </a:rPr>
                        <a:t>w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r>
                        <a:rPr lang="en-US" sz="1800">
                          <a:effectLst/>
                        </a:rPr>
                        <a:t>w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r>
                        <a:rPr lang="en-US" sz="1800">
                          <a:effectLst/>
                        </a:rPr>
                        <a:t>w</a:t>
                      </a:r>
                      <a:r>
                        <a:rPr lang="uk-UA" sz="18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r>
                        <a:rPr lang="en-US" sz="1800">
                          <a:effectLst/>
                        </a:rPr>
                        <a:t>w</a:t>
                      </a:r>
                      <a:r>
                        <a:rPr lang="uk-UA" sz="18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r>
                        <a:rPr lang="en-US" sz="1800">
                          <a:effectLst/>
                        </a:rPr>
                        <a:t>w</a:t>
                      </a:r>
                      <a:r>
                        <a:rPr lang="uk-UA" sz="18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1238620442"/>
                  </a:ext>
                </a:extLst>
              </a:tr>
              <a:tr h="6448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ПХДД+ПХДФ (диоксины+фураны) (в виде э.т.)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r>
                        <a:rPr lang="en-US" sz="1800">
                          <a:effectLst/>
                        </a:rPr>
                        <a:t>w</a:t>
                      </a:r>
                      <a:r>
                        <a:rPr lang="uk-UA" sz="18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3052614365"/>
                  </a:ext>
                </a:extLst>
              </a:tr>
              <a:tr h="5760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Общий органический углерод (ООУ) (в виде общего С или ХПК/3)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</a:t>
                      </a:r>
                      <a:r>
                        <a:rPr lang="uk-UA" sz="18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</a:t>
                      </a:r>
                      <a:r>
                        <a:rPr lang="uk-UA" sz="18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</a:t>
                      </a:r>
                      <a:r>
                        <a:rPr lang="uk-UA" sz="18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</a:t>
                      </a:r>
                      <a:r>
                        <a:rPr lang="uk-UA" sz="18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r>
                        <a:rPr lang="en-US" sz="1800">
                          <a:effectLst/>
                        </a:rPr>
                        <a:t>w</a:t>
                      </a:r>
                      <a:r>
                        <a:rPr lang="uk-UA" sz="18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708650152"/>
                  </a:ext>
                </a:extLst>
              </a:tr>
              <a:tr h="3126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Твердые частицы ТЧ</a:t>
                      </a:r>
                      <a:r>
                        <a:rPr lang="uk-UA" sz="1800" baseline="-25000">
                          <a:effectLst/>
                        </a:rPr>
                        <a:t>10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554807348"/>
                  </a:ext>
                </a:extLst>
              </a:tr>
              <a:tr h="3126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Хлорфторуглероды (ХФУ)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638502210"/>
                  </a:ext>
                </a:extLst>
              </a:tr>
              <a:tr h="3126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Шестифтористая сера (SF</a:t>
                      </a:r>
                      <a:r>
                        <a:rPr lang="uk-UA" sz="1800" baseline="-25000">
                          <a:effectLst/>
                        </a:rPr>
                        <a:t>6</a:t>
                      </a:r>
                      <a:r>
                        <a:rPr lang="uk-UA" sz="1800">
                          <a:effectLst/>
                        </a:rPr>
                        <a:t>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1756748633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A1F7528-D8AA-412D-9FB5-47F82345777B}"/>
              </a:ext>
            </a:extLst>
          </p:cNvPr>
          <p:cNvSpPr txBox="1">
            <a:spLocks/>
          </p:cNvSpPr>
          <p:nvPr/>
        </p:nvSpPr>
        <p:spPr>
          <a:xfrm>
            <a:off x="457200" y="446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Рекомендованный перечень для отраслей промышленности (2)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D6B2AC6E-CE5E-4FF1-8CA8-6FD5908390ED}"/>
              </a:ext>
            </a:extLst>
          </p:cNvPr>
          <p:cNvSpPr txBox="1">
            <a:spLocks/>
          </p:cNvSpPr>
          <p:nvPr/>
        </p:nvSpPr>
        <p:spPr>
          <a:xfrm>
            <a:off x="179512" y="908720"/>
            <a:ext cx="885698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dirty="0"/>
              <a:t>(а = выбросы в атмосферу, </a:t>
            </a:r>
            <a:r>
              <a:rPr lang="en-US" sz="2000" dirty="0"/>
              <a:t>w </a:t>
            </a:r>
            <a:r>
              <a:rPr lang="uk-UA" sz="2000" dirty="0"/>
              <a:t>= выбросы в воду, о = перенос за пределы участка)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72878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1C7FF4-F471-4171-A855-83959971B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44624"/>
            <a:ext cx="8507288" cy="864096"/>
          </a:xfrm>
        </p:spPr>
        <p:txBody>
          <a:bodyPr>
            <a:noAutofit/>
          </a:bodyPr>
          <a:lstStyle/>
          <a:p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Рекомендованный перечень для химической отрасли промышленности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8C64A54E-11D5-42FD-9F43-235CE2A04E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9089495"/>
              </p:ext>
            </p:extLst>
          </p:nvPr>
        </p:nvGraphicFramePr>
        <p:xfrm>
          <a:off x="304800" y="1235096"/>
          <a:ext cx="8731696" cy="521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5512">
                  <a:extLst>
                    <a:ext uri="{9D8B030D-6E8A-4147-A177-3AD203B41FA5}">
                      <a16:colId xmlns:a16="http://schemas.microsoft.com/office/drawing/2014/main" val="1279238699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1415839420"/>
                    </a:ext>
                  </a:extLst>
                </a:gridCol>
              </a:tblGrid>
              <a:tr h="523443">
                <a:tc>
                  <a:txBody>
                    <a:bodyPr/>
                    <a:lstStyle/>
                    <a:p>
                      <a:r>
                        <a:rPr lang="ru-RU" sz="1700" dirty="0"/>
                        <a:t>Загрязняющие вещества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/>
                        <a:t>Отчетность по эмиссиям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11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kern="1200" dirty="0">
                          <a:effectLst/>
                        </a:rPr>
                        <a:t>Алахлор, Альдрин, Атразин, Хлордан, Хлордекон, Хлорфенвинфос, Хлороалканы (C</a:t>
                      </a:r>
                      <a:r>
                        <a:rPr lang="uk-UA" sz="1700" kern="1200" baseline="-25000" dirty="0">
                          <a:effectLst/>
                        </a:rPr>
                        <a:t>10</a:t>
                      </a:r>
                      <a:r>
                        <a:rPr lang="uk-UA" sz="1700" kern="1200" dirty="0">
                          <a:effectLst/>
                        </a:rPr>
                        <a:t>-С</a:t>
                      </a:r>
                      <a:r>
                        <a:rPr lang="uk-UA" sz="1700" kern="1200" baseline="-25000" dirty="0">
                          <a:effectLst/>
                        </a:rPr>
                        <a:t>13</a:t>
                      </a:r>
                      <a:r>
                        <a:rPr lang="uk-UA" sz="1700" kern="1200" dirty="0">
                          <a:effectLst/>
                        </a:rPr>
                        <a:t>), Хлорпирифос, ДДТ, 1,2-дихлорэтан (ДХЭ), Дихлорметан (ДХМ), Дильдрин, Диурон, Эндосульфан, Эндрин, Галогенизированные органические соединения, Гептахлор, Гексахлорбензол, Гексахлорбутадиен, 1,2,3,4,5,6-гексахлорциклогексан (ГХГ), Линдан, Мирекс</a:t>
                      </a:r>
                      <a:r>
                        <a:rPr lang="ru-RU" sz="1700" kern="1200" dirty="0">
                          <a:effectLst/>
                        </a:rPr>
                        <a:t>, П</a:t>
                      </a:r>
                      <a:r>
                        <a:rPr lang="uk-UA" sz="1700" kern="1200" dirty="0">
                          <a:effectLst/>
                        </a:rPr>
                        <a:t>ентахлорбензол, Пентахлорфенол (ПХФ), ПХД, Тетрахлорэтилен (ТХЭ), Тетрахлорметан (ТХМ), Трихлорбензолы (ТХБ), 1,1,1-трихлорэтан, 1,1,2,2-тетрахлорэтан , Трихлорэтилен, Тетрахлорметан (ТХМ), Трихлорбензолы (ТХБ), Симазин, Трихлорметан, Таксофен, Винилхлорид, Антрацен, Бензол, Бромированные дифениловые эфиры (БДЭ), Нонилфенол этоксилаты (НФ/НФЭ) и связанные с ними вещества</a:t>
                      </a:r>
                      <a:r>
                        <a:rPr lang="ru-RU" sz="1700" kern="1200" dirty="0">
                          <a:effectLst/>
                        </a:rPr>
                        <a:t>, </a:t>
                      </a:r>
                      <a:r>
                        <a:rPr lang="uk-UA" sz="1700" kern="1200" dirty="0">
                          <a:effectLst/>
                        </a:rPr>
                        <a:t>Этилбензол</a:t>
                      </a:r>
                      <a:r>
                        <a:rPr lang="ru-RU" sz="1700" kern="1200" dirty="0">
                          <a:effectLst/>
                        </a:rPr>
                        <a:t>, </a:t>
                      </a:r>
                      <a:r>
                        <a:rPr lang="uk-UA" sz="1700" kern="1200" dirty="0">
                          <a:effectLst/>
                        </a:rPr>
                        <a:t>Оксид этилена</a:t>
                      </a:r>
                      <a:r>
                        <a:rPr lang="ru-RU" sz="1700" kern="1200" dirty="0">
                          <a:effectLst/>
                        </a:rPr>
                        <a:t>, </a:t>
                      </a:r>
                      <a:r>
                        <a:rPr lang="uk-UA" sz="1700" kern="1200" dirty="0">
                          <a:effectLst/>
                        </a:rPr>
                        <a:t>Изопротурон</a:t>
                      </a:r>
                      <a:r>
                        <a:rPr lang="ru-RU" sz="1700" kern="1200" dirty="0">
                          <a:effectLst/>
                        </a:rPr>
                        <a:t>, </a:t>
                      </a:r>
                      <a:r>
                        <a:rPr lang="uk-UA" sz="1700" kern="1200" dirty="0">
                          <a:effectLst/>
                        </a:rPr>
                        <a:t>Нафталин</a:t>
                      </a:r>
                      <a:r>
                        <a:rPr lang="ru-RU" sz="1700" kern="1200" dirty="0">
                          <a:effectLst/>
                        </a:rPr>
                        <a:t>, </a:t>
                      </a:r>
                      <a:r>
                        <a:rPr lang="uk-UA" sz="1700" kern="1200" dirty="0">
                          <a:effectLst/>
                        </a:rPr>
                        <a:t>Органотиновые соединения (в виде общего Sn)</a:t>
                      </a:r>
                      <a:r>
                        <a:rPr lang="ru-RU" sz="1700" kern="1200" dirty="0">
                          <a:effectLst/>
                        </a:rPr>
                        <a:t>,  </a:t>
                      </a:r>
                      <a:r>
                        <a:rPr lang="uk-UA" sz="1700" kern="1200" dirty="0">
                          <a:effectLst/>
                        </a:rPr>
                        <a:t>Ди-(2-этилгексил)фталат (ДЭГФ)</a:t>
                      </a:r>
                      <a:r>
                        <a:rPr lang="ru-RU" sz="1700" kern="1200" dirty="0">
                          <a:effectLst/>
                        </a:rPr>
                        <a:t>, </a:t>
                      </a:r>
                      <a:r>
                        <a:rPr lang="uk-UA" sz="1700" kern="1200" dirty="0">
                          <a:effectLst/>
                        </a:rPr>
                        <a:t>Фенолы (в виде общего C)</a:t>
                      </a:r>
                      <a:r>
                        <a:rPr lang="ru-RU" sz="1700" kern="1200" dirty="0">
                          <a:effectLst/>
                        </a:rPr>
                        <a:t>, </a:t>
                      </a:r>
                      <a:r>
                        <a:rPr lang="uk-UA" sz="1700" kern="1200" dirty="0">
                          <a:effectLst/>
                        </a:rPr>
                        <a:t>Полициклические ароматические углеводороды (ПАУ)</a:t>
                      </a:r>
                      <a:r>
                        <a:rPr lang="uk-UA" sz="1700" kern="1200" baseline="30000" dirty="0">
                          <a:effectLst/>
                        </a:rPr>
                        <a:t>b</a:t>
                      </a:r>
                      <a:r>
                        <a:rPr lang="ru-RU" sz="1700" kern="1200" baseline="30000" dirty="0">
                          <a:effectLst/>
                        </a:rPr>
                        <a:t>, </a:t>
                      </a:r>
                      <a:r>
                        <a:rPr lang="uk-UA" sz="1700" kern="1200" dirty="0">
                          <a:effectLst/>
                        </a:rPr>
                        <a:t>Толуол</a:t>
                      </a:r>
                      <a:r>
                        <a:rPr lang="ru-RU" sz="1700" kern="1200" dirty="0">
                          <a:effectLst/>
                        </a:rPr>
                        <a:t>, </a:t>
                      </a:r>
                      <a:r>
                        <a:rPr lang="uk-UA" sz="1700" kern="1200" dirty="0">
                          <a:effectLst/>
                        </a:rPr>
                        <a:t>Трибутилин и соединения</a:t>
                      </a:r>
                      <a:r>
                        <a:rPr lang="ru-RU" sz="1700" kern="1200" dirty="0">
                          <a:effectLst/>
                        </a:rPr>
                        <a:t>, </a:t>
                      </a:r>
                      <a:r>
                        <a:rPr lang="uk-UA" sz="1700" kern="1200" dirty="0">
                          <a:effectLst/>
                        </a:rPr>
                        <a:t>Трифенилтин и соединения</a:t>
                      </a:r>
                      <a:r>
                        <a:rPr lang="ru-RU" sz="1700" kern="1200" dirty="0">
                          <a:effectLst/>
                        </a:rPr>
                        <a:t>, </a:t>
                      </a:r>
                      <a:r>
                        <a:rPr lang="uk-UA" sz="1700" kern="1200" dirty="0">
                          <a:effectLst/>
                        </a:rPr>
                        <a:t>Трифлуралин, ксилолы, хлориды, хлор, асбест, цианиды, фториды, фтор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kern="1200" dirty="0">
                          <a:effectLst/>
                        </a:rPr>
                        <a:t>aw</a:t>
                      </a:r>
                      <a:r>
                        <a:rPr lang="uk-UA" sz="1700" kern="1200" dirty="0">
                          <a:effectLst/>
                        </a:rPr>
                        <a:t>о</a:t>
                      </a:r>
                      <a:endParaRPr lang="ru-RU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989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700" kern="1200" dirty="0">
                          <a:effectLst/>
                        </a:rPr>
                        <a:t>Цианистый водород (HCN)</a:t>
                      </a:r>
                      <a:endParaRPr lang="ru-RU" sz="1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985" marR="698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>
                          <a:effectLst/>
                        </a:rPr>
                        <a:t>а</a:t>
                      </a:r>
                      <a:endParaRPr lang="ru-RU" sz="1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932546"/>
                  </a:ext>
                </a:extLst>
              </a:tr>
            </a:tbl>
          </a:graphicData>
        </a:graphic>
      </p:graphicFrame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F5DE268-8D4B-47F1-9533-7FB13EC0E9E3}"/>
              </a:ext>
            </a:extLst>
          </p:cNvPr>
          <p:cNvSpPr txBox="1">
            <a:spLocks/>
          </p:cNvSpPr>
          <p:nvPr/>
        </p:nvSpPr>
        <p:spPr>
          <a:xfrm>
            <a:off x="179512" y="764704"/>
            <a:ext cx="885698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000" dirty="0"/>
              <a:t>(а = выбросы в атмосферу, </a:t>
            </a:r>
            <a:r>
              <a:rPr lang="en-US" sz="2000" dirty="0"/>
              <a:t>w </a:t>
            </a:r>
            <a:r>
              <a:rPr lang="uk-UA" sz="2000" dirty="0"/>
              <a:t>= выбросы в воду, о = перенос за пределы участка)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415422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9C938F-3457-4660-BEED-FAC7E3E9D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/>
              <a:t>Перспективы развития методологической базы для оценки эмиссий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9C681C1-F6FE-4AE7-8BBC-069F291944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6454101"/>
              </p:ext>
            </p:extLst>
          </p:nvPr>
        </p:nvGraphicFramePr>
        <p:xfrm>
          <a:off x="251521" y="1124744"/>
          <a:ext cx="8640960" cy="5586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3">
                  <a:extLst>
                    <a:ext uri="{9D8B030D-6E8A-4147-A177-3AD203B41FA5}">
                      <a16:colId xmlns:a16="http://schemas.microsoft.com/office/drawing/2014/main" val="2035952516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1728507473"/>
                    </a:ext>
                  </a:extLst>
                </a:gridCol>
                <a:gridCol w="4032449">
                  <a:extLst>
                    <a:ext uri="{9D8B030D-6E8A-4147-A177-3AD203B41FA5}">
                      <a16:colId xmlns:a16="http://schemas.microsoft.com/office/drawing/2014/main" val="3060504361"/>
                    </a:ext>
                  </a:extLst>
                </a:gridCol>
              </a:tblGrid>
              <a:tr h="460648">
                <a:tc>
                  <a:txBody>
                    <a:bodyPr/>
                    <a:lstStyle/>
                    <a:p>
                      <a:r>
                        <a:rPr lang="ru-RU" dirty="0"/>
                        <a:t>Вещества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Примечание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Существующие методики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303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Неметановые летучие органические соединения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Необходима отчетность в воздух для 5-ти ключевых отраслей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воздух: для предприятий черной металлургии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600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Мышьяк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Необходима отчетность в воздух и воду для ключевых отраслей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 воздух: нет</a:t>
                      </a:r>
                    </a:p>
                    <a:p>
                      <a:r>
                        <a:rPr lang="ru-RU" dirty="0"/>
                        <a:t>В воду: одна методика </a:t>
                      </a:r>
                      <a:r>
                        <a:rPr lang="uk-U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методом атомно-эмиссионной спектроскопии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242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Кадмий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Необходима отчетность в воздух для ключевых отраслей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воздух: для предприятий черной металлургии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В воду: одна методика </a:t>
                      </a:r>
                      <a:r>
                        <a:rPr lang="uk-U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методом атомно-эмиссионной спектроскопии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314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Гидрофторуглероды (ГФУ)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Необходима отчетность в воздух для металлургической и горнодобывающей отраслей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 воздух: 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715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639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23873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Дальнейшие шаги по совершенствованию системы РВПЗ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3BE443-9188-47BE-BCF3-A0633F976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2568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/>
              <a:t>Подготовка и согласование изменений и дополнений в Экологический Кодекс РК с заинтересованными сторонами</a:t>
            </a:r>
          </a:p>
          <a:p>
            <a:pPr lvl="0"/>
            <a:r>
              <a:rPr lang="ru-RU" dirty="0"/>
              <a:t>Обновление Правил ведения ГРВПЗ</a:t>
            </a:r>
          </a:p>
          <a:p>
            <a:pPr lvl="0"/>
            <a:r>
              <a:rPr lang="ru-RU" dirty="0"/>
              <a:t>Разработка и утверждение методик оценки эмиссий тяжелых металлов и СОЗ, разработка других необходимых методик</a:t>
            </a:r>
          </a:p>
          <a:p>
            <a:pPr lvl="0"/>
            <a:r>
              <a:rPr lang="ru-RU" dirty="0"/>
              <a:t>Обучение и разъяснительная работа с предприятиями</a:t>
            </a:r>
          </a:p>
          <a:p>
            <a:pPr lvl="0"/>
            <a:r>
              <a:rPr lang="ru-RU" dirty="0"/>
              <a:t>Повышение потенциала государственных служащих в отношении оценки качества данных</a:t>
            </a:r>
          </a:p>
          <a:p>
            <a:pPr lvl="0"/>
            <a:r>
              <a:rPr lang="ru-RU" dirty="0"/>
              <a:t>Повышение осведомленности общественности о РВПЗ и обучение НПО работе с населением</a:t>
            </a:r>
          </a:p>
        </p:txBody>
      </p:sp>
    </p:spTree>
    <p:extLst>
      <p:ext uri="{BB962C8B-B14F-4D97-AF65-F5344CB8AC3E}">
        <p14:creationId xmlns:p14="http://schemas.microsoft.com/office/powerpoint/2010/main" val="33194177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1497</TotalTime>
  <Words>1596</Words>
  <Application>Microsoft Office PowerPoint</Application>
  <PresentationFormat>Экран (4:3)</PresentationFormat>
  <Paragraphs>313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Arial</vt:lpstr>
      <vt:lpstr>Calibri</vt:lpstr>
      <vt:lpstr>Тема Office</vt:lpstr>
      <vt:lpstr>Презентация PowerPoint</vt:lpstr>
      <vt:lpstr>Развитие РВПЗ в Казахстане в качестве добровольного инструмента</vt:lpstr>
      <vt:lpstr>Отчетность по РПВЗ в рамках выполнения законодательных требований</vt:lpstr>
      <vt:lpstr>Отчеты по РВПЗ за 2017 год</vt:lpstr>
      <vt:lpstr>Существующие проблемы в осуществлении РВПЗ в Казахстане</vt:lpstr>
      <vt:lpstr>Важные принципы Протокола РВПЗ</vt:lpstr>
      <vt:lpstr>Концепция проекта Экологического Кодекса РК в части РВПЗ</vt:lpstr>
      <vt:lpstr>Предложения по совершенствованию системы РВПЗ в рамках нового ЭкоКодекса</vt:lpstr>
      <vt:lpstr>Предлагаемые изменения</vt:lpstr>
      <vt:lpstr>Предлагаемые изменения по РВПЗ</vt:lpstr>
      <vt:lpstr>Предлагаемые изменения</vt:lpstr>
      <vt:lpstr>Предлагаемые изменения</vt:lpstr>
      <vt:lpstr>Предлагаемые изменения</vt:lpstr>
      <vt:lpstr>Обновление Правил ведения ГРВПЗ</vt:lpstr>
      <vt:lpstr>Презентация PowerPoint</vt:lpstr>
      <vt:lpstr>Презентация PowerPoint</vt:lpstr>
      <vt:lpstr>Рекомендованный перечень для отраслей промышленности</vt:lpstr>
      <vt:lpstr>Презентация PowerPoint</vt:lpstr>
      <vt:lpstr>Рекомендованный перечень для химической отрасли промышленности</vt:lpstr>
      <vt:lpstr>Перспективы развития методологической базы для оценки эмиссий</vt:lpstr>
      <vt:lpstr>Дальнейшие шаги по совершенствованию системы РВПЗ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Внесение изменений и дополнений в законодательство Республики Казахстан по вопросу внедрения РВПЗ</dc:title>
  <dc:creator>Userrr</dc:creator>
  <cp:lastModifiedBy>Yuliya Dushkina</cp:lastModifiedBy>
  <cp:revision>115</cp:revision>
  <dcterms:created xsi:type="dcterms:W3CDTF">2018-09-26T17:12:04Z</dcterms:created>
  <dcterms:modified xsi:type="dcterms:W3CDTF">2019-03-12T09:17:37Z</dcterms:modified>
</cp:coreProperties>
</file>